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6" r:id="rId4"/>
    <p:sldId id="267" r:id="rId5"/>
    <p:sldId id="260" r:id="rId6"/>
    <p:sldId id="270" r:id="rId7"/>
    <p:sldId id="261" r:id="rId8"/>
    <p:sldId id="262" r:id="rId9"/>
    <p:sldId id="263" r:id="rId10"/>
    <p:sldId id="264" r:id="rId11"/>
    <p:sldId id="271" r:id="rId12"/>
    <p:sldId id="272" r:id="rId13"/>
    <p:sldId id="273" r:id="rId14"/>
    <p:sldId id="265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4D1D-42FA-4276-A24C-086C0338D9DD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C9CE7-E123-4FF7-8635-74D33324F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969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4D1D-42FA-4276-A24C-086C0338D9DD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C9CE7-E123-4FF7-8635-74D33324F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566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4D1D-42FA-4276-A24C-086C0338D9DD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C9CE7-E123-4FF7-8635-74D33324F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110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4D1D-42FA-4276-A24C-086C0338D9DD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C9CE7-E123-4FF7-8635-74D33324F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405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4D1D-42FA-4276-A24C-086C0338D9DD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C9CE7-E123-4FF7-8635-74D33324F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6531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4D1D-42FA-4276-A24C-086C0338D9DD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C9CE7-E123-4FF7-8635-74D33324F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6032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4D1D-42FA-4276-A24C-086C0338D9DD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C9CE7-E123-4FF7-8635-74D33324F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839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4D1D-42FA-4276-A24C-086C0338D9DD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C9CE7-E123-4FF7-8635-74D33324F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152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4D1D-42FA-4276-A24C-086C0338D9DD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C9CE7-E123-4FF7-8635-74D33324F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672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4D1D-42FA-4276-A24C-086C0338D9DD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C9CE7-E123-4FF7-8635-74D33324F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36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4D1D-42FA-4276-A24C-086C0338D9DD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C9CE7-E123-4FF7-8635-74D33324F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299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64D1D-42FA-4276-A24C-086C0338D9DD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C9CE7-E123-4FF7-8635-74D33324F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29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victorymuseum.ru/about/museum-collection/armament/boevaya-mashina-bm-13/" TargetMode="External"/><Relationship Id="rId5" Type="http://schemas.openxmlformats.org/officeDocument/2006/relationships/image" Target="../media/image10.jpeg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victorymuseum.ru/encyclopedia/technic/bronetankovaya-tekhnika/sredniy-tank-t-34-76-dovator-sssr/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yandex.ru/video/preview/2019886847332069598" TargetMode="Externa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victorymuseum.ru/encyclopedia/technic/bronetankovaya-tekhnika/samokhodnaya-artilleriyskaya-ustanovka-su-100-obraztsa-1944-goda-sssr/" TargetMode="Externa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victorymuseum.ru/encyclopedia/technic/bronetankovaya-tekhnika/tyazhelyy-tank-kv-1s-obraztsa-1942-goda-sssr/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ownloader.disk.yandex.ru/preview/b50f8cd59e1f4f8ff3e94aa0aed9fef72606e8aa876ecc45b827217f2ac8aac7/67ee5106/YDJMwcU_ZYgItQ8LuMhwTwduMJq1XdibiMG4ZEslEZXx7GVnKwibzeBsaANLtbSzuOxQKjXbITChzilQxHDwyg%3D%3D?uid=0&amp;filename=Pobeda80_logo_main.jpg&amp;disposition=inline&amp;hash=&amp;limit=0&amp;content_type=image%2Fjpeg&amp;owner_uid=0&amp;tknv=v2&amp;size=1902x96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2564" y="70794"/>
            <a:ext cx="2199436" cy="3924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799" y="1205234"/>
            <a:ext cx="9144000" cy="2581761"/>
          </a:xfrm>
        </p:spPr>
        <p:txBody>
          <a:bodyPr>
            <a:noAutofit/>
          </a:bodyPr>
          <a:lstStyle/>
          <a:p>
            <a:r>
              <a:rPr lang="ru-RU" altLang="ru-RU" sz="5400" b="1" dirty="0"/>
              <a:t>УРАЛ – В ГОДЫ ВЕЛИКОЙ</a:t>
            </a:r>
            <a:br>
              <a:rPr lang="ru-RU" altLang="ru-RU" sz="5400" b="1" dirty="0"/>
            </a:br>
            <a:r>
              <a:rPr lang="ru-RU" altLang="ru-RU" sz="5400" b="1" dirty="0"/>
              <a:t/>
            </a:r>
            <a:br>
              <a:rPr lang="ru-RU" altLang="ru-RU" sz="5400" b="1" dirty="0"/>
            </a:br>
            <a:r>
              <a:rPr lang="ru-RU" altLang="ru-RU" sz="5400" b="1" dirty="0"/>
              <a:t> ОТЕЧЕСТВЕННОЙ ВОЙНЫ</a:t>
            </a:r>
          </a:p>
        </p:txBody>
      </p:sp>
      <p:pic>
        <p:nvPicPr>
          <p:cNvPr id="1028" name="Picture 4" descr="https://downloader.disk.yandex.ru/preview/cb86333b5229a6aab5a80fa8fd286a967f570911138a8ef7ad416980c9fab63b/67ee55f6/qBj4BD_FikUQNU1rzzKZ3kI3X2cOhEhtzvYfFuSJZYA88nvQCBRSP0YqEHznyx9dB0SpUG1SpZ6O15jA84V0ag%3D%3D?uid=0&amp;filename=Pobeda80_georges_ribbon.png&amp;disposition=inline&amp;hash=&amp;limit=0&amp;content_type=image%2Fpng&amp;owner_uid=0&amp;tknv=v2&amp;size=1902x9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00524"/>
            <a:ext cx="12192000" cy="265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290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ownloader.disk.yandex.ru/preview/b50f8cd59e1f4f8ff3e94aa0aed9fef72606e8aa876ecc45b827217f2ac8aac7/67ee5106/YDJMwcU_ZYgItQ8LuMhwTwduMJq1XdibiMG4ZEslEZXx7GVnKwibzeBsaANLtbSzuOxQKjXbITChzilQxHDwyg%3D%3D?uid=0&amp;filename=Pobeda80_logo_main.jpg&amp;disposition=inline&amp;hash=&amp;limit=0&amp;content_type=image%2Fjpeg&amp;owner_uid=0&amp;tknv=v2&amp;size=1902x96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2564" y="70794"/>
            <a:ext cx="2199436" cy="3924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ownloader.disk.yandex.ru/preview/cb86333b5229a6aab5a80fa8fd286a967f570911138a8ef7ad416980c9fab63b/67ee55f6/qBj4BD_FikUQNU1rzzKZ3kI3X2cOhEhtzvYfFuSJZYA88nvQCBRSP0YqEHznyx9dB0SpUG1SpZ6O15jA84V0ag%3D%3D?uid=0&amp;filename=Pobeda80_georges_ribbon.png&amp;disposition=inline&amp;hash=&amp;limit=0&amp;content_type=image%2Fpng&amp;owner_uid=0&amp;tknv=v2&amp;size=1902x9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00856"/>
            <a:ext cx="12192000" cy="265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46649" y="189153"/>
            <a:ext cx="977372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800" dirty="0"/>
              <a:t>Уральский компрессорный завод и завод «</a:t>
            </a:r>
            <a:r>
              <a:rPr lang="ru-RU" altLang="ru-RU" sz="2800" dirty="0" err="1"/>
              <a:t>Уралэлектроаппарат</a:t>
            </a:r>
            <a:r>
              <a:rPr lang="ru-RU" altLang="ru-RU" sz="2800" dirty="0"/>
              <a:t>» и в Челябинске завод им. Д. Колющенко, завод «</a:t>
            </a:r>
            <a:r>
              <a:rPr lang="ru-RU" altLang="ru-RU" sz="2800" dirty="0" err="1"/>
              <a:t>Челябкомпрессор</a:t>
            </a:r>
            <a:r>
              <a:rPr lang="ru-RU" altLang="ru-RU" sz="2800" dirty="0"/>
              <a:t>» производили знаменитые «Катюши»</a:t>
            </a:r>
            <a:endParaRPr lang="ru-RU" sz="2800" dirty="0"/>
          </a:p>
        </p:txBody>
      </p:sp>
      <p:pic>
        <p:nvPicPr>
          <p:cNvPr id="5" name="Picture 4" descr="8295-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543" y="2005035"/>
            <a:ext cx="4813540" cy="3256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 descr="661833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85602" y="2005035"/>
            <a:ext cx="4906962" cy="33305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712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ownloader.disk.yandex.ru/preview/b50f8cd59e1f4f8ff3e94aa0aed9fef72606e8aa876ecc45b827217f2ac8aac7/67ee5106/YDJMwcU_ZYgItQ8LuMhwTwduMJq1XdibiMG4ZEslEZXx7GVnKwibzeBsaANLtbSzuOxQKjXbITChzilQxHDwyg%3D%3D?uid=0&amp;filename=Pobeda80_logo_main.jpg&amp;disposition=inline&amp;hash=&amp;limit=0&amp;content_type=image%2Fjpeg&amp;owner_uid=0&amp;tknv=v2&amp;size=1902x96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2564" y="70794"/>
            <a:ext cx="2199436" cy="3924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ownloader.disk.yandex.ru/preview/cb86333b5229a6aab5a80fa8fd286a967f570911138a8ef7ad416980c9fab63b/67ee55f6/qBj4BD_FikUQNU1rzzKZ3kI3X2cOhEhtzvYfFuSJZYA88nvQCBRSP0YqEHznyx9dB0SpUG1SpZ6O15jA84V0ag%3D%3D?uid=0&amp;filename=Pobeda80_georges_ribbon.png&amp;disposition=inline&amp;hash=&amp;limit=0&amp;content_type=image%2Fpng&amp;owner_uid=0&amp;tknv=v2&amp;size=1902x9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00856"/>
            <a:ext cx="12192000" cy="265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028" y="725123"/>
            <a:ext cx="4984570" cy="3858857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962052" y="201902"/>
            <a:ext cx="18352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altLang="ru-RU" sz="2800" b="1" dirty="0"/>
              <a:t>«Катюши»</a:t>
            </a:r>
            <a:endParaRPr lang="ru-RU" sz="2800" dirty="0"/>
          </a:p>
        </p:txBody>
      </p:sp>
      <p:pic>
        <p:nvPicPr>
          <p:cNvPr id="9" name="Picture 4" descr="8295-1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2058" y="1013270"/>
            <a:ext cx="4852046" cy="32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096000" y="467808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hlinkClick r:id="rId6"/>
              </a:rPr>
              <a:t>https://victorymuseum.ru/about/museum-collection/armament/boevaya-mashina-bm-13</a:t>
            </a:r>
            <a:r>
              <a:rPr lang="en-US" dirty="0" smtClean="0">
                <a:hlinkClick r:id="rId6"/>
              </a:rPr>
              <a:t>/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802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ownloader.disk.yandex.ru/preview/b50f8cd59e1f4f8ff3e94aa0aed9fef72606e8aa876ecc45b827217f2ac8aac7/67ee5106/YDJMwcU_ZYgItQ8LuMhwTwduMJq1XdibiMG4ZEslEZXx7GVnKwibzeBsaANLtbSzuOxQKjXbITChzilQxHDwyg%3D%3D?uid=0&amp;filename=Pobeda80_logo_main.jpg&amp;disposition=inline&amp;hash=&amp;limit=0&amp;content_type=image%2Fjpeg&amp;owner_uid=0&amp;tknv=v2&amp;size=1902x96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2564" y="70794"/>
            <a:ext cx="2199436" cy="3924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ownloader.disk.yandex.ru/preview/cb86333b5229a6aab5a80fa8fd286a967f570911138a8ef7ad416980c9fab63b/67ee55f6/qBj4BD_FikUQNU1rzzKZ3kI3X2cOhEhtzvYfFuSJZYA88nvQCBRSP0YqEHznyx9dB0SpUG1SpZ6O15jA84V0ag%3D%3D?uid=0&amp;filename=Pobeda80_georges_ribbon.png&amp;disposition=inline&amp;hash=&amp;limit=0&amp;content_type=image%2Fpng&amp;owner_uid=0&amp;tknv=v2&amp;size=1902x9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00856"/>
            <a:ext cx="12192000" cy="265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625717" y="268221"/>
            <a:ext cx="51104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altLang="ru-RU" sz="2800" dirty="0"/>
              <a:t>Всего за годы войны выпустили: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40155" y="1083916"/>
            <a:ext cx="85297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5000 самоходных артиллерийских установок</a:t>
            </a:r>
          </a:p>
          <a:p>
            <a:r>
              <a:rPr lang="ru-RU" sz="2800" dirty="0"/>
              <a:t>732 танк «Т-34»</a:t>
            </a:r>
          </a:p>
          <a:p>
            <a:r>
              <a:rPr lang="ru-RU" sz="2800" dirty="0"/>
              <a:t> 3219 тяжелых танков</a:t>
            </a:r>
          </a:p>
          <a:p>
            <a:r>
              <a:rPr lang="ru-RU" sz="2800" dirty="0"/>
              <a:t>6510 средних танковых корпусов</a:t>
            </a:r>
          </a:p>
          <a:p>
            <a:r>
              <a:rPr lang="ru-RU" sz="2800" dirty="0"/>
              <a:t>7100 танковых башен</a:t>
            </a:r>
          </a:p>
          <a:p>
            <a:r>
              <a:rPr lang="ru-RU" sz="2800" dirty="0"/>
              <a:t>150 000 артиллерийских орудий</a:t>
            </a:r>
          </a:p>
          <a:p>
            <a:r>
              <a:rPr lang="ru-RU" sz="2800" dirty="0"/>
              <a:t>11,1 млн винтовок и карабинов</a:t>
            </a:r>
          </a:p>
          <a:p>
            <a:r>
              <a:rPr lang="ru-RU" sz="2800" dirty="0"/>
              <a:t>213 400 пушек</a:t>
            </a:r>
          </a:p>
          <a:p>
            <a:r>
              <a:rPr lang="ru-RU" sz="2800" dirty="0"/>
              <a:t>961 500 пистолетов</a:t>
            </a:r>
          </a:p>
        </p:txBody>
      </p:sp>
    </p:spTree>
    <p:extLst>
      <p:ext uri="{BB962C8B-B14F-4D97-AF65-F5344CB8AC3E}">
        <p14:creationId xmlns:p14="http://schemas.microsoft.com/office/powerpoint/2010/main" val="267490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ownloader.disk.yandex.ru/preview/b50f8cd59e1f4f8ff3e94aa0aed9fef72606e8aa876ecc45b827217f2ac8aac7/67ee5106/YDJMwcU_ZYgItQ8LuMhwTwduMJq1XdibiMG4ZEslEZXx7GVnKwibzeBsaANLtbSzuOxQKjXbITChzilQxHDwyg%3D%3D?uid=0&amp;filename=Pobeda80_logo_main.jpg&amp;disposition=inline&amp;hash=&amp;limit=0&amp;content_type=image%2Fjpeg&amp;owner_uid=0&amp;tknv=v2&amp;size=1902x96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2564" y="70794"/>
            <a:ext cx="2199436" cy="3924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ownloader.disk.yandex.ru/preview/cb86333b5229a6aab5a80fa8fd286a967f570911138a8ef7ad416980c9fab63b/67ee55f6/qBj4BD_FikUQNU1rzzKZ3kI3X2cOhEhtzvYfFuSJZYA88nvQCBRSP0YqEHznyx9dB0SpUG1SpZ6O15jA84V0ag%3D%3D?uid=0&amp;filename=Pobeda80_georges_ribbon.png&amp;disposition=inline&amp;hash=&amp;limit=0&amp;content_type=image%2Fpng&amp;owner_uid=0&amp;tknv=v2&amp;size=1902x9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00856"/>
            <a:ext cx="12192000" cy="265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63592" y="390810"/>
            <a:ext cx="891683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3600" dirty="0"/>
              <a:t>Проявленное уральцами в годы Великой Отечественной войны несокрушимое единство фронта и тыла продемонстрировало несгибаемую народную волю, стало мощным фундаментом грядущей Победы.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30744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ownloader.disk.yandex.ru/preview/b50f8cd59e1f4f8ff3e94aa0aed9fef72606e8aa876ecc45b827217f2ac8aac7/67ee5106/YDJMwcU_ZYgItQ8LuMhwTwduMJq1XdibiMG4ZEslEZXx7GVnKwibzeBsaANLtbSzuOxQKjXbITChzilQxHDwyg%3D%3D?uid=0&amp;filename=Pobeda80_logo_main.jpg&amp;disposition=inline&amp;hash=&amp;limit=0&amp;content_type=image%2Fjpeg&amp;owner_uid=0&amp;tknv=v2&amp;size=1902x96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2564" y="70794"/>
            <a:ext cx="2199436" cy="3924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ownloader.disk.yandex.ru/preview/cb86333b5229a6aab5a80fa8fd286a967f570911138a8ef7ad416980c9fab63b/67ee55f6/qBj4BD_FikUQNU1rzzKZ3kI3X2cOhEhtzvYfFuSJZYA88nvQCBRSP0YqEHznyx9dB0SpUG1SpZ6O15jA84V0ag%3D%3D?uid=0&amp;filename=Pobeda80_georges_ribbon.png&amp;disposition=inline&amp;hash=&amp;limit=0&amp;content_type=image%2Fpng&amp;owner_uid=0&amp;tknv=v2&amp;size=1902x9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00524"/>
            <a:ext cx="12192000" cy="265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12475" y="166561"/>
            <a:ext cx="938008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sz="2800" b="1" dirty="0"/>
              <a:t>Урал, чей вклад в разгром неприятеля был чрезвычайным весом, по праву праздновал</a:t>
            </a:r>
          </a:p>
          <a:p>
            <a:pPr algn="ctr">
              <a:defRPr/>
            </a:pPr>
            <a:r>
              <a:rPr lang="ru-RU" altLang="ru-RU" sz="2800" b="1" dirty="0"/>
              <a:t> ВЕЛИКУЮ ПОБЕДУ!</a:t>
            </a:r>
          </a:p>
        </p:txBody>
      </p:sp>
      <p:pic>
        <p:nvPicPr>
          <p:cNvPr id="6" name="Picture 8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700" y="1336637"/>
            <a:ext cx="2577024" cy="3436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2973" y="1551556"/>
            <a:ext cx="4172610" cy="3133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29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ownloader.disk.yandex.ru/preview/b50f8cd59e1f4f8ff3e94aa0aed9fef72606e8aa876ecc45b827217f2ac8aac7/67ee5106/YDJMwcU_ZYgItQ8LuMhwTwduMJq1XdibiMG4ZEslEZXx7GVnKwibzeBsaANLtbSzuOxQKjXbITChzilQxHDwyg%3D%3D?uid=0&amp;filename=Pobeda80_logo_main.jpg&amp;disposition=inline&amp;hash=&amp;limit=0&amp;content_type=image%2Fjpeg&amp;owner_uid=0&amp;tknv=v2&amp;size=1902x96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2564" y="70794"/>
            <a:ext cx="2199436" cy="3924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ownloader.disk.yandex.ru/preview/cb86333b5229a6aab5a80fa8fd286a967f570911138a8ef7ad416980c9fab63b/67ee55f6/qBj4BD_FikUQNU1rzzKZ3kI3X2cOhEhtzvYfFuSJZYA88nvQCBRSP0YqEHznyx9dB0SpUG1SpZ6O15jA84V0ag%3D%3D?uid=0&amp;filename=Pobeda80_georges_ribbon.png&amp;disposition=inline&amp;hash=&amp;limit=0&amp;content_type=image%2Fpng&amp;owner_uid=0&amp;tknv=v2&amp;size=1902x9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00524"/>
            <a:ext cx="12192000" cy="265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69343" y="706260"/>
            <a:ext cx="901460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600" dirty="0" smtClean="0"/>
              <a:t>«Урал – подлинное царство пушек и родина самоходной артиллерии. Все артиллерийские системы отличного качества: легкие, изящные, и самое главное, </a:t>
            </a:r>
            <a:r>
              <a:rPr lang="ru-RU" altLang="ru-RU" sz="3600" dirty="0" err="1" smtClean="0"/>
              <a:t>высокопробойные</a:t>
            </a:r>
            <a:r>
              <a:rPr lang="ru-RU" altLang="ru-RU" sz="3600" dirty="0" smtClean="0"/>
              <a:t>…»</a:t>
            </a:r>
          </a:p>
          <a:p>
            <a:pPr algn="r">
              <a:buFont typeface="Wingdings" panose="05000000000000000000" pitchFamily="2" charset="2"/>
              <a:buNone/>
            </a:pPr>
            <a:r>
              <a:rPr lang="ru-RU" altLang="ru-RU" sz="3600" dirty="0" smtClean="0"/>
              <a:t>                        Маршал Р. </a:t>
            </a:r>
            <a:r>
              <a:rPr lang="ru-RU" altLang="ru-RU" sz="3600" dirty="0" err="1" smtClean="0"/>
              <a:t>Я.Малиновский</a:t>
            </a:r>
            <a:endParaRPr lang="ru-RU" altLang="ru-RU" sz="3600" dirty="0"/>
          </a:p>
        </p:txBody>
      </p:sp>
    </p:spTree>
    <p:extLst>
      <p:ext uri="{BB962C8B-B14F-4D97-AF65-F5344CB8AC3E}">
        <p14:creationId xmlns:p14="http://schemas.microsoft.com/office/powerpoint/2010/main" val="426053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ownloader.disk.yandex.ru/preview/b50f8cd59e1f4f8ff3e94aa0aed9fef72606e8aa876ecc45b827217f2ac8aac7/67ee5106/YDJMwcU_ZYgItQ8LuMhwTwduMJq1XdibiMG4ZEslEZXx7GVnKwibzeBsaANLtbSzuOxQKjXbITChzilQxHDwyg%3D%3D?uid=0&amp;filename=Pobeda80_logo_main.jpg&amp;disposition=inline&amp;hash=&amp;limit=0&amp;content_type=image%2Fjpeg&amp;owner_uid=0&amp;tknv=v2&amp;size=1902x96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2564" y="70794"/>
            <a:ext cx="2199436" cy="3924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ownloader.disk.yandex.ru/preview/cb86333b5229a6aab5a80fa8fd286a967f570911138a8ef7ad416980c9fab63b/67ee55f6/qBj4BD_FikUQNU1rzzKZ3kI3X2cOhEhtzvYfFuSJZYA88nvQCBRSP0YqEHznyx9dB0SpUG1SpZ6O15jA84V0ag%3D%3D?uid=0&amp;filename=Pobeda80_georges_ribbon.png&amp;disposition=inline&amp;hash=&amp;limit=0&amp;content_type=image%2Fpng&amp;owner_uid=0&amp;tknv=v2&amp;size=1902x9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00524"/>
            <a:ext cx="12192000" cy="265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34838" y="293624"/>
            <a:ext cx="996350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800" dirty="0"/>
              <a:t>В годы Великой Отечественной войны Уральский регион </a:t>
            </a:r>
            <a:endParaRPr lang="ru-RU" altLang="ru-RU" sz="2800" dirty="0" smtClean="0"/>
          </a:p>
          <a:p>
            <a:pPr algn="ctr"/>
            <a:r>
              <a:rPr lang="ru-RU" altLang="ru-RU" sz="2800" dirty="0" smtClean="0"/>
              <a:t>был </a:t>
            </a:r>
            <a:r>
              <a:rPr lang="ru-RU" altLang="ru-RU" sz="2800" dirty="0"/>
              <a:t>мощной индустриальной </a:t>
            </a:r>
            <a:r>
              <a:rPr lang="ru-RU" altLang="ru-RU" sz="2800" dirty="0" smtClean="0"/>
              <a:t>базой.</a:t>
            </a:r>
            <a:endParaRPr lang="ru-RU" sz="28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53818" y="1296390"/>
            <a:ext cx="8229600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altLang="ru-RU" sz="2800" dirty="0" smtClean="0"/>
              <a:t>Под руководством созданного 3 июля 1941 года Совета по эвакуации была проведена грандиозная операция, равная по своей значимости величайшим битвам Второй мировой войны.</a:t>
            </a:r>
          </a:p>
          <a:p>
            <a:pPr>
              <a:defRPr/>
            </a:pPr>
            <a:r>
              <a:rPr lang="ru-RU" altLang="ru-RU" sz="2800" dirty="0" smtClean="0"/>
              <a:t>40 % всей военной продукции страны, включая танки, пушки, артиллерийские установки, стрелковое оружие – вот вклад Урала в окончательный разгром врага.</a:t>
            </a:r>
          </a:p>
        </p:txBody>
      </p:sp>
    </p:spTree>
    <p:extLst>
      <p:ext uri="{BB962C8B-B14F-4D97-AF65-F5344CB8AC3E}">
        <p14:creationId xmlns:p14="http://schemas.microsoft.com/office/powerpoint/2010/main" val="427186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ownloader.disk.yandex.ru/preview/b50f8cd59e1f4f8ff3e94aa0aed9fef72606e8aa876ecc45b827217f2ac8aac7/67ee5106/YDJMwcU_ZYgItQ8LuMhwTwduMJq1XdibiMG4ZEslEZXx7GVnKwibzeBsaANLtbSzuOxQKjXbITChzilQxHDwyg%3D%3D?uid=0&amp;filename=Pobeda80_logo_main.jpg&amp;disposition=inline&amp;hash=&amp;limit=0&amp;content_type=image%2Fjpeg&amp;owner_uid=0&amp;tknv=v2&amp;size=1902x96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2564" y="70794"/>
            <a:ext cx="2199436" cy="3924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ownloader.disk.yandex.ru/preview/cb86333b5229a6aab5a80fa8fd286a967f570911138a8ef7ad416980c9fab63b/67ee55f6/qBj4BD_FikUQNU1rzzKZ3kI3X2cOhEhtzvYfFuSJZYA88nvQCBRSP0YqEHznyx9dB0SpUG1SpZ6O15jA84V0ag%3D%3D?uid=0&amp;filename=Pobeda80_georges_ribbon.png&amp;disposition=inline&amp;hash=&amp;limit=0&amp;content_type=image%2Fpng&amp;owner_uid=0&amp;tknv=v2&amp;size=1902x9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00524"/>
            <a:ext cx="12192000" cy="265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99689" y="225153"/>
            <a:ext cx="855452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ru-RU" altLang="ru-RU" sz="3200" b="1" dirty="0"/>
              <a:t>Уральский край становится в годы войны крупнейшим пунктом промышленной эвакуации</a:t>
            </a:r>
            <a:r>
              <a:rPr lang="ru-RU" altLang="ru-RU" sz="3200" dirty="0"/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ru-RU" altLang="ru-RU" sz="3200" dirty="0"/>
              <a:t>На Урале было размешено 830 предприятий</a:t>
            </a:r>
          </a:p>
          <a:p>
            <a:pPr>
              <a:lnSpc>
                <a:spcPct val="90000"/>
              </a:lnSpc>
              <a:defRPr/>
            </a:pPr>
            <a:r>
              <a:rPr lang="ru-RU" altLang="ru-RU" sz="3200" dirty="0"/>
              <a:t>212 - приняла Свердловская область</a:t>
            </a:r>
          </a:p>
          <a:p>
            <a:pPr>
              <a:lnSpc>
                <a:spcPct val="90000"/>
              </a:lnSpc>
              <a:defRPr/>
            </a:pPr>
            <a:r>
              <a:rPr lang="ru-RU" altLang="ru-RU" sz="3200" dirty="0"/>
              <a:t>200 - Челябинская область</a:t>
            </a:r>
          </a:p>
          <a:p>
            <a:pPr>
              <a:lnSpc>
                <a:spcPct val="90000"/>
              </a:lnSpc>
              <a:defRPr/>
            </a:pPr>
            <a:r>
              <a:rPr lang="ru-RU" altLang="ru-RU" sz="3200" dirty="0"/>
              <a:t>124 – Пермская область</a:t>
            </a:r>
          </a:p>
          <a:p>
            <a:pPr>
              <a:lnSpc>
                <a:spcPct val="90000"/>
              </a:lnSpc>
              <a:defRPr/>
            </a:pPr>
            <a:r>
              <a:rPr lang="ru-RU" altLang="ru-RU" sz="3200" dirty="0"/>
              <a:t>90 – Оренбургская область</a:t>
            </a:r>
          </a:p>
          <a:p>
            <a:pPr>
              <a:lnSpc>
                <a:spcPct val="90000"/>
              </a:lnSpc>
              <a:defRPr/>
            </a:pPr>
            <a:r>
              <a:rPr lang="ru-RU" altLang="ru-RU" sz="3200" dirty="0"/>
              <a:t>172 – Башкирская АССР</a:t>
            </a:r>
          </a:p>
          <a:p>
            <a:pPr>
              <a:lnSpc>
                <a:spcPct val="90000"/>
              </a:lnSpc>
              <a:defRPr/>
            </a:pPr>
            <a:r>
              <a:rPr lang="ru-RU" altLang="ru-RU" sz="3200" dirty="0"/>
              <a:t>34 – Удмуртская АССР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35272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ownloader.disk.yandex.ru/preview/b50f8cd59e1f4f8ff3e94aa0aed9fef72606e8aa876ecc45b827217f2ac8aac7/67ee5106/YDJMwcU_ZYgItQ8LuMhwTwduMJq1XdibiMG4ZEslEZXx7GVnKwibzeBsaANLtbSzuOxQKjXbITChzilQxHDwyg%3D%3D?uid=0&amp;filename=Pobeda80_logo_main.jpg&amp;disposition=inline&amp;hash=&amp;limit=0&amp;content_type=image%2Fjpeg&amp;owner_uid=0&amp;tknv=v2&amp;size=1902x96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2564" y="70794"/>
            <a:ext cx="2199436" cy="3924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ownloader.disk.yandex.ru/preview/cb86333b5229a6aab5a80fa8fd286a967f570911138a8ef7ad416980c9fab63b/67ee55f6/qBj4BD_FikUQNU1rzzKZ3kI3X2cOhEhtzvYfFuSJZYA88nvQCBRSP0YqEHznyx9dB0SpUG1SpZ6O15jA84V0ag%3D%3D?uid=0&amp;filename=Pobeda80_georges_ribbon.png&amp;disposition=inline&amp;hash=&amp;limit=0&amp;content_type=image%2Fpng&amp;owner_uid=0&amp;tknv=v2&amp;size=1902x9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00524"/>
            <a:ext cx="12192000" cy="265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Советские танки Т-34-85 с десантом идут в бой за станцию Раздельная в районе Одессы, апрель 1944 года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17" y="1735612"/>
            <a:ext cx="4399172" cy="2932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77115" y="1994384"/>
            <a:ext cx="5518323" cy="2674009"/>
          </a:xfrm>
          <a:prstGeom prst="rect">
            <a:avLst/>
          </a:prstGeom>
          <a:noFill/>
          <a:ln/>
        </p:spPr>
      </p:pic>
      <p:sp>
        <p:nvSpPr>
          <p:cNvPr id="9" name="Прямоугольник 8"/>
          <p:cNvSpPr/>
          <p:nvPr/>
        </p:nvSpPr>
        <p:spPr>
          <a:xfrm>
            <a:off x="552090" y="274667"/>
            <a:ext cx="900597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800" dirty="0" smtClean="0"/>
              <a:t>Уральский завод тяжелого машиностроения превратился в мастерскую по производству танков «Т-34»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306793" y="595686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hlinkClick r:id="rId6"/>
              </a:rPr>
              <a:t>https://victorymuseum.ru/encyclopedia/technic/bronetankovaya-tekhnika/sredniy-tank-t-34-76-dovator-sssr</a:t>
            </a:r>
            <a:r>
              <a:rPr lang="en-US" dirty="0" smtClean="0">
                <a:hlinkClick r:id="rId6"/>
              </a:rPr>
              <a:t>/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201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ownloader.disk.yandex.ru/preview/b50f8cd59e1f4f8ff3e94aa0aed9fef72606e8aa876ecc45b827217f2ac8aac7/67ee5106/YDJMwcU_ZYgItQ8LuMhwTwduMJq1XdibiMG4ZEslEZXx7GVnKwibzeBsaANLtbSzuOxQKjXbITChzilQxHDwyg%3D%3D?uid=0&amp;filename=Pobeda80_logo_main.jpg&amp;disposition=inline&amp;hash=&amp;limit=0&amp;content_type=image%2Fjpeg&amp;owner_uid=0&amp;tknv=v2&amp;size=1902x96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2564" y="70794"/>
            <a:ext cx="2199436" cy="3924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ownloader.disk.yandex.ru/preview/cb86333b5229a6aab5a80fa8fd286a967f570911138a8ef7ad416980c9fab63b/67ee55f6/qBj4BD_FikUQNU1rzzKZ3kI3X2cOhEhtzvYfFuSJZYA88nvQCBRSP0YqEHznyx9dB0SpUG1SpZ6O15jA84V0ag%3D%3D?uid=0&amp;filename=Pobeda80_georges_ribbon.png&amp;disposition=inline&amp;hash=&amp;limit=0&amp;content_type=image%2Fpng&amp;owner_uid=0&amp;tknv=v2&amp;size=1902x9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00524"/>
            <a:ext cx="12192000" cy="265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27049556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117" y="70794"/>
            <a:ext cx="6389069" cy="4613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575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ownloader.disk.yandex.ru/preview/b50f8cd59e1f4f8ff3e94aa0aed9fef72606e8aa876ecc45b827217f2ac8aac7/67ee5106/YDJMwcU_ZYgItQ8LuMhwTwduMJq1XdibiMG4ZEslEZXx7GVnKwibzeBsaANLtbSzuOxQKjXbITChzilQxHDwyg%3D%3D?uid=0&amp;filename=Pobeda80_logo_main.jpg&amp;disposition=inline&amp;hash=&amp;limit=0&amp;content_type=image%2Fjpeg&amp;owner_uid=0&amp;tknv=v2&amp;size=1902x96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2564" y="70794"/>
            <a:ext cx="2199436" cy="3924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ownloader.disk.yandex.ru/preview/cb86333b5229a6aab5a80fa8fd286a967f570911138a8ef7ad416980c9fab63b/67ee55f6/qBj4BD_FikUQNU1rzzKZ3kI3X2cOhEhtzvYfFuSJZYA88nvQCBRSP0YqEHznyx9dB0SpUG1SpZ6O15jA84V0ag%3D%3D?uid=0&amp;filename=Pobeda80_georges_ribbon.png&amp;disposition=inline&amp;hash=&amp;limit=0&amp;content_type=image%2Fpng&amp;owner_uid=0&amp;tknv=v2&amp;size=1902x9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00524"/>
            <a:ext cx="12192000" cy="265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357886" y="319503"/>
            <a:ext cx="741584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Уралмашзавод выпускал самоходные артиллерийские установки СУ - 122</a:t>
            </a:r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26049" y="1250505"/>
            <a:ext cx="7559675" cy="3935413"/>
          </a:xfrm>
          <a:prstGeom prst="rect">
            <a:avLst/>
          </a:prstGeom>
          <a:noFill/>
          <a:ln/>
        </p:spPr>
      </p:pic>
      <p:sp>
        <p:nvSpPr>
          <p:cNvPr id="3" name="Прямоугольник 2"/>
          <p:cNvSpPr/>
          <p:nvPr/>
        </p:nvSpPr>
        <p:spPr>
          <a:xfrm>
            <a:off x="3032559" y="6151436"/>
            <a:ext cx="55920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yandex.ru/video/preview/2019886847332069598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18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ownloader.disk.yandex.ru/preview/b50f8cd59e1f4f8ff3e94aa0aed9fef72606e8aa876ecc45b827217f2ac8aac7/67ee5106/YDJMwcU_ZYgItQ8LuMhwTwduMJq1XdibiMG4ZEslEZXx7GVnKwibzeBsaANLtbSzuOxQKjXbITChzilQxHDwyg%3D%3D?uid=0&amp;filename=Pobeda80_logo_main.jpg&amp;disposition=inline&amp;hash=&amp;limit=0&amp;content_type=image%2Fjpeg&amp;owner_uid=0&amp;tknv=v2&amp;size=1902x96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2564" y="70794"/>
            <a:ext cx="2199436" cy="3924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ownloader.disk.yandex.ru/preview/cb86333b5229a6aab5a80fa8fd286a967f570911138a8ef7ad416980c9fab63b/67ee55f6/qBj4BD_FikUQNU1rzzKZ3kI3X2cOhEhtzvYfFuSJZYA88nvQCBRSP0YqEHznyx9dB0SpUG1SpZ6O15jA84V0ag%3D%3D?uid=0&amp;filename=Pobeda80_georges_ribbon.png&amp;disposition=inline&amp;hash=&amp;limit=0&amp;content_type=image%2Fpng&amp;owner_uid=0&amp;tknv=v2&amp;size=1902x9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00524"/>
            <a:ext cx="12192000" cy="265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254669" y="160337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altLang="ru-RU" sz="2800" dirty="0"/>
              <a:t>Уралмашзавод выпускал самоходные артиллерийские установки СУ - 100</a:t>
            </a:r>
            <a:endParaRPr lang="ru-RU" sz="2800" dirty="0"/>
          </a:p>
        </p:txBody>
      </p:sp>
      <p:pic>
        <p:nvPicPr>
          <p:cNvPr id="4" name="Picture 4" descr="https://avatars.mds.yandex.net/i?id=7e3be801590cc6855894e20a2ed421e8ccf30d45-5236117-images-thumbs&amp;n=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1138362"/>
            <a:ext cx="7295322" cy="3282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utoShape 6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8" descr="Picture backgroun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296618" y="5831456"/>
            <a:ext cx="593497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5"/>
              </a:rPr>
              <a:t>https://victorymuseum.ru/encyclopedia/technic/bronetankovaya-tekhnika/samokhodnaya-artilleriyskaya-ustanovka-su-100-obraztsa-1944-goda-sssr</a:t>
            </a:r>
            <a:r>
              <a:rPr lang="en-US" dirty="0" smtClean="0">
                <a:hlinkClick r:id="rId5"/>
              </a:rPr>
              <a:t>/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23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ownloader.disk.yandex.ru/preview/b50f8cd59e1f4f8ff3e94aa0aed9fef72606e8aa876ecc45b827217f2ac8aac7/67ee5106/YDJMwcU_ZYgItQ8LuMhwTwduMJq1XdibiMG4ZEslEZXx7GVnKwibzeBsaANLtbSzuOxQKjXbITChzilQxHDwyg%3D%3D?uid=0&amp;filename=Pobeda80_logo_main.jpg&amp;disposition=inline&amp;hash=&amp;limit=0&amp;content_type=image%2Fjpeg&amp;owner_uid=0&amp;tknv=v2&amp;size=1902x96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2564" y="70794"/>
            <a:ext cx="2199436" cy="3924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ownloader.disk.yandex.ru/preview/cb86333b5229a6aab5a80fa8fd286a967f570911138a8ef7ad416980c9fab63b/67ee55f6/qBj4BD_FikUQNU1rzzKZ3kI3X2cOhEhtzvYfFuSJZYA88nvQCBRSP0YqEHznyx9dB0SpUG1SpZ6O15jA84V0ag%3D%3D?uid=0&amp;filename=Pobeda80_georges_ribbon.png&amp;disposition=inline&amp;hash=&amp;limit=0&amp;content_type=image%2Fpng&amp;owner_uid=0&amp;tknv=v2&amp;size=1902x9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00524"/>
            <a:ext cx="12192000" cy="265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76922" y="371737"/>
            <a:ext cx="84777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altLang="ru-RU" sz="2800" dirty="0"/>
              <a:t>Челябинский завод «ТАНКОГРАД», тяжелый танк КВ -1</a:t>
            </a:r>
            <a:endParaRPr lang="ru-RU" sz="2800" dirty="0"/>
          </a:p>
        </p:txBody>
      </p:sp>
      <p:pic>
        <p:nvPicPr>
          <p:cNvPr id="3074" name="Picture 2" descr="Picture backgroun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654" y="848324"/>
            <a:ext cx="5632421" cy="3147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Picture backgrou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281" y="2186111"/>
            <a:ext cx="4899504" cy="2841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271294" y="601793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hlinkClick r:id="rId6"/>
              </a:rPr>
              <a:t>https://victorymuseum.ru/encyclopedia/technic/bronetankovaya-tekhnika/tyazhelyy-tank-kv-1s-obraztsa-1942-goda-sssr</a:t>
            </a:r>
            <a:r>
              <a:rPr lang="en-US" dirty="0" smtClean="0">
                <a:hlinkClick r:id="rId6"/>
              </a:rPr>
              <a:t>/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062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1667</TotalTime>
  <Words>312</Words>
  <Application>Microsoft Office PowerPoint</Application>
  <PresentationFormat>Широкоэкранный</PresentationFormat>
  <Paragraphs>39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Школа</dc:creator>
  <cp:lastModifiedBy>Школа</cp:lastModifiedBy>
  <cp:revision>19</cp:revision>
  <dcterms:created xsi:type="dcterms:W3CDTF">2025-04-03T05:40:08Z</dcterms:created>
  <dcterms:modified xsi:type="dcterms:W3CDTF">2025-05-06T10:45:33Z</dcterms:modified>
</cp:coreProperties>
</file>