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86" r:id="rId3"/>
    <p:sldId id="289" r:id="rId4"/>
    <p:sldId id="284" r:id="rId5"/>
    <p:sldId id="275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3" autoAdjust="0"/>
  </p:normalViewPr>
  <p:slideViewPr>
    <p:cSldViewPr>
      <p:cViewPr>
        <p:scale>
          <a:sx n="62" d="100"/>
          <a:sy n="62" d="100"/>
        </p:scale>
        <p:origin x="-138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848872" cy="1152128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>
              <a:alpha val="42000"/>
            </a:srgb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Мероприятия, посвященные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Эстафете Победы                                                                </a:t>
            </a:r>
          </a:p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февраль 2024г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848872" cy="1152128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>
              <a:alpha val="42000"/>
            </a:srgb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dirty="0" smtClean="0"/>
              <a:t>В течение месяца с детьми были проведены различные мероприятия: беседы </a:t>
            </a:r>
          </a:p>
          <a:p>
            <a:pPr algn="ctr">
              <a:buNone/>
            </a:pPr>
            <a:r>
              <a:rPr lang="ru-RU" dirty="0" smtClean="0"/>
              <a:t>«Что за праздник 23 февраля</a:t>
            </a:r>
            <a:r>
              <a:rPr lang="ru-RU" dirty="0" smtClean="0"/>
              <a:t>?»</a:t>
            </a:r>
          </a:p>
          <a:p>
            <a:pPr algn="ctr">
              <a:buNone/>
            </a:pPr>
            <a:r>
              <a:rPr lang="ru-RU" dirty="0" smtClean="0"/>
              <a:t>«</a:t>
            </a:r>
            <a:r>
              <a:rPr lang="ru-RU" dirty="0" smtClean="0"/>
              <a:t>Наша Армия – сильна</a:t>
            </a:r>
            <a:r>
              <a:rPr lang="ru-RU" dirty="0" smtClean="0"/>
              <a:t>!» (рассматривание </a:t>
            </a:r>
            <a:r>
              <a:rPr lang="ru-RU" dirty="0" smtClean="0"/>
              <a:t>и</a:t>
            </a:r>
            <a:r>
              <a:rPr lang="ru-RU" dirty="0" smtClean="0"/>
              <a:t>ллюстраций  </a:t>
            </a:r>
          </a:p>
          <a:p>
            <a:pPr algn="ctr">
              <a:buNone/>
            </a:pPr>
            <a:r>
              <a:rPr lang="ru-RU" dirty="0" smtClean="0"/>
              <a:t>Защитники </a:t>
            </a:r>
            <a:r>
              <a:rPr lang="ru-RU" dirty="0" smtClean="0"/>
              <a:t> </a:t>
            </a:r>
            <a:r>
              <a:rPr lang="ru-RU" dirty="0" smtClean="0"/>
              <a:t>Отечества)</a:t>
            </a:r>
            <a:endParaRPr lang="ru-RU" dirty="0" smtClean="0"/>
          </a:p>
        </p:txBody>
      </p:sp>
      <p:pic>
        <p:nvPicPr>
          <p:cNvPr id="4" name="Рисунок 3" descr="C:\Users\medvezhonok\Desktop\23 февраля\20190222_141422.jpg"/>
          <p:cNvPicPr/>
          <p:nvPr/>
        </p:nvPicPr>
        <p:blipFill>
          <a:blip r:embed="rId2" cstate="screen"/>
          <a:srcRect t="8334" r="62430"/>
          <a:stretch>
            <a:fillRect/>
          </a:stretch>
        </p:blipFill>
        <p:spPr bwMode="auto">
          <a:xfrm>
            <a:off x="6572264" y="3500438"/>
            <a:ext cx="2217255" cy="2842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>
              <a:alpha val="42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           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             </a:t>
            </a:r>
          </a:p>
          <a:p>
            <a:pPr>
              <a:buNone/>
            </a:pPr>
            <a:r>
              <a:rPr lang="ru-RU" sz="2400" b="1" dirty="0" smtClean="0"/>
              <a:t>      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Оформление патриотического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уголка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F:\фото 24г 23 февраля\IMG_20240220_0802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857364"/>
            <a:ext cx="5357850" cy="35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  <a:p>
            <a:endParaRPr lang="ru-RU" dirty="0" smtClean="0"/>
          </a:p>
        </p:txBody>
      </p:sp>
      <p:pic>
        <p:nvPicPr>
          <p:cNvPr id="19458" name="Picture 2" descr="http://pedsovet.su/_load-files/load/41/51/5/f/2-page-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214414" y="785794"/>
            <a:ext cx="67866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продуктивных видах деятельности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рисовали «Солдат на посту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», конструирование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 бумаги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Самолетики»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фото 24г 23 февраля\IMG_20240213_095713.jpg"/>
          <p:cNvPicPr/>
          <p:nvPr/>
        </p:nvPicPr>
        <p:blipFill>
          <a:blip r:embed="rId3" cstate="print"/>
          <a:srcRect r="16979" b="16039"/>
          <a:stretch>
            <a:fillRect/>
          </a:stretch>
        </p:blipFill>
        <p:spPr bwMode="auto">
          <a:xfrm>
            <a:off x="2071670" y="2071678"/>
            <a:ext cx="2071702" cy="250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фото 24г 23 февраля\IMG_20240213_100811.jpg"/>
          <p:cNvPicPr/>
          <p:nvPr/>
        </p:nvPicPr>
        <p:blipFill>
          <a:blip r:embed="rId4" cstate="print"/>
          <a:srcRect l="12195" t="14108" r="21473" b="22407"/>
          <a:stretch>
            <a:fillRect/>
          </a:stretch>
        </p:blipFill>
        <p:spPr bwMode="auto">
          <a:xfrm>
            <a:off x="6215074" y="1857364"/>
            <a:ext cx="2286016" cy="268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фото 24г 23 февраля\IMG_20240213_095039.jpg"/>
          <p:cNvPicPr/>
          <p:nvPr/>
        </p:nvPicPr>
        <p:blipFill>
          <a:blip r:embed="rId5" cstate="print"/>
          <a:srcRect t="14368"/>
          <a:stretch>
            <a:fillRect/>
          </a:stretch>
        </p:blipFill>
        <p:spPr bwMode="auto">
          <a:xfrm>
            <a:off x="4000496" y="3500438"/>
            <a:ext cx="2500330" cy="26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 гн\DSCF773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0114" y="651109"/>
            <a:ext cx="3991886" cy="2993915"/>
          </a:xfrm>
          <a:prstGeom prst="rect">
            <a:avLst/>
          </a:prstGeom>
          <a:noFill/>
        </p:spPr>
      </p:pic>
      <p:pic>
        <p:nvPicPr>
          <p:cNvPr id="2052" name="Picture 4" descr="C:\Users\user\Desktop\фото гн\DSCF77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95962" y="2783890"/>
            <a:ext cx="3836478" cy="2877358"/>
          </a:xfrm>
          <a:prstGeom prst="rect">
            <a:avLst/>
          </a:prstGeom>
          <a:noFill/>
        </p:spPr>
      </p:pic>
      <p:pic>
        <p:nvPicPr>
          <p:cNvPr id="11266" name="Picture 2" descr="http://pedsovet.su/_load-files/load/41/51/5/f/2-page-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714356"/>
            <a:ext cx="79295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Изготовили открытка для пап,  дедушек.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Участвовали в акции «Письмо солдату»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:\фото 24г 23 февраля\IMG_20240219_100413.jpg"/>
          <p:cNvPicPr/>
          <p:nvPr/>
        </p:nvPicPr>
        <p:blipFill>
          <a:blip r:embed="rId5" cstate="print"/>
          <a:srcRect t="7609"/>
          <a:stretch>
            <a:fillRect/>
          </a:stretch>
        </p:blipFill>
        <p:spPr bwMode="auto">
          <a:xfrm>
            <a:off x="6357950" y="1714488"/>
            <a:ext cx="24288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F:\фото 24г 23 февраля\IMG_20240215_103004.jpg"/>
          <p:cNvPicPr/>
          <p:nvPr/>
        </p:nvPicPr>
        <p:blipFill>
          <a:blip r:embed="rId6" cstate="print"/>
          <a:srcRect t="13812" b="18232"/>
          <a:stretch>
            <a:fillRect/>
          </a:stretch>
        </p:blipFill>
        <p:spPr bwMode="auto">
          <a:xfrm>
            <a:off x="2357422" y="1928802"/>
            <a:ext cx="2643206" cy="250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F:\фото 24г 23 февраля\IMG_20240215_110751.jpg"/>
          <p:cNvPicPr/>
          <p:nvPr/>
        </p:nvPicPr>
        <p:blipFill>
          <a:blip r:embed="rId7" cstate="print"/>
          <a:srcRect l="3339" t="4527" r="3890"/>
          <a:stretch>
            <a:fillRect/>
          </a:stretch>
        </p:blipFill>
        <p:spPr bwMode="auto">
          <a:xfrm>
            <a:off x="4643438" y="3714752"/>
            <a:ext cx="1928826" cy="273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edsovet.su/_load-files/load/41/51/5/f/2-page-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52" y="928670"/>
            <a:ext cx="66437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Ярко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весело прошел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Защитника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Отечества»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дружно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играли,  соревновались в конкурсах,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показывали свою ловкость, меткость, силу и выносливость.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фото 24г 23 февраля\IMG_20240219_105658.jpg"/>
          <p:cNvPicPr/>
          <p:nvPr/>
        </p:nvPicPr>
        <p:blipFill>
          <a:blip r:embed="rId3" cstate="print"/>
          <a:srcRect t="25500"/>
          <a:stretch>
            <a:fillRect/>
          </a:stretch>
        </p:blipFill>
        <p:spPr bwMode="auto">
          <a:xfrm>
            <a:off x="2357422" y="2500306"/>
            <a:ext cx="2286016" cy="23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фото 24г 23 февраля\IMG_20240220_103558.jpg"/>
          <p:cNvPicPr/>
          <p:nvPr/>
        </p:nvPicPr>
        <p:blipFill>
          <a:blip r:embed="rId4" cstate="print"/>
          <a:srcRect l="17108" t="8140"/>
          <a:stretch>
            <a:fillRect/>
          </a:stretch>
        </p:blipFill>
        <p:spPr bwMode="auto">
          <a:xfrm>
            <a:off x="4357686" y="3714752"/>
            <a:ext cx="1928826" cy="264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фото 24г 23 февраля\IMG_20240213_105309.jpg"/>
          <p:cNvPicPr/>
          <p:nvPr/>
        </p:nvPicPr>
        <p:blipFill>
          <a:blip r:embed="rId5" cstate="print"/>
          <a:srcRect t="7389" b="13298"/>
          <a:stretch>
            <a:fillRect/>
          </a:stretch>
        </p:blipFill>
        <p:spPr bwMode="auto">
          <a:xfrm>
            <a:off x="6286512" y="2571744"/>
            <a:ext cx="2357454" cy="238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571</TotalTime>
  <Words>111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Тема5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«День Защитника Отечества»</dc:title>
  <dc:creator>user</dc:creator>
  <cp:lastModifiedBy>Administrator</cp:lastModifiedBy>
  <cp:revision>65</cp:revision>
  <dcterms:created xsi:type="dcterms:W3CDTF">2015-02-24T08:35:01Z</dcterms:created>
  <dcterms:modified xsi:type="dcterms:W3CDTF">2024-02-26T11:49:19Z</dcterms:modified>
</cp:coreProperties>
</file>