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2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C41F111-5D29-44A5-BE87-84272CF52F51}" type="datetimeFigureOut">
              <a:rPr lang="ru-RU" smtClean="0"/>
              <a:pPr/>
              <a:t>06.03.2025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F111-5D29-44A5-BE87-84272CF52F51}" type="datetimeFigureOut">
              <a:rPr lang="ru-RU" smtClean="0"/>
              <a:pPr/>
              <a:t>06.03.2025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F111-5D29-44A5-BE87-84272CF52F51}" type="datetimeFigureOut">
              <a:rPr lang="ru-RU" smtClean="0"/>
              <a:pPr/>
              <a:t>06.03.2025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C41F111-5D29-44A5-BE87-84272CF52F51}" type="datetimeFigureOut">
              <a:rPr lang="ru-RU" smtClean="0"/>
              <a:pPr/>
              <a:t>06.03.2025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C41F111-5D29-44A5-BE87-84272CF52F51}" type="datetimeFigureOut">
              <a:rPr lang="ru-RU" smtClean="0"/>
              <a:pPr/>
              <a:t>06.03.2025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F111-5D29-44A5-BE87-84272CF52F51}" type="datetimeFigureOut">
              <a:rPr lang="ru-RU" smtClean="0"/>
              <a:pPr/>
              <a:t>06.03.2025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F111-5D29-44A5-BE87-84272CF52F51}" type="datetimeFigureOut">
              <a:rPr lang="ru-RU" smtClean="0"/>
              <a:pPr/>
              <a:t>06.03.2025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C41F111-5D29-44A5-BE87-84272CF52F51}" type="datetimeFigureOut">
              <a:rPr lang="ru-RU" smtClean="0"/>
              <a:pPr/>
              <a:t>06.03.2025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F111-5D29-44A5-BE87-84272CF52F51}" type="datetimeFigureOut">
              <a:rPr lang="ru-RU" smtClean="0"/>
              <a:pPr/>
              <a:t>06.03.2025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C41F111-5D29-44A5-BE87-84272CF52F51}" type="datetimeFigureOut">
              <a:rPr lang="ru-RU" smtClean="0"/>
              <a:pPr/>
              <a:t>06.03.2025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C41F111-5D29-44A5-BE87-84272CF52F51}" type="datetimeFigureOut">
              <a:rPr lang="ru-RU" smtClean="0"/>
              <a:pPr/>
              <a:t>06.03.2025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C41F111-5D29-44A5-BE87-84272CF52F51}" type="datetimeFigureOut">
              <a:rPr lang="ru-RU" smtClean="0"/>
              <a:pPr/>
              <a:t>06.03.2025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85852" y="928670"/>
            <a:ext cx="69294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Calibri" pitchFamily="34" charset="0"/>
              </a:rPr>
              <a:t>Месячник здоровья и спорта                                                         февраль 2025 год</a:t>
            </a:r>
            <a:endParaRPr lang="ru-RU" sz="20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28"/>
            <a:ext cx="450878" cy="551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928662" y="357166"/>
            <a:ext cx="31679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Calibri" pitchFamily="34" charset="0"/>
              </a:rPr>
              <a:t>Удомельский муниципальный округ</a:t>
            </a:r>
            <a:endParaRPr lang="ru-RU" sz="14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71736" y="1714488"/>
            <a:ext cx="44321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МБДОУ «Детский сад с. </a:t>
            </a:r>
            <a:r>
              <a:rPr lang="ru-RU" sz="1400" dirty="0" err="1" smtClean="0"/>
              <a:t>Еремково</a:t>
            </a:r>
            <a:r>
              <a:rPr lang="ru-RU" sz="1400" dirty="0" smtClean="0"/>
              <a:t>»</a:t>
            </a:r>
            <a:endParaRPr lang="ru-RU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1071538" y="2428868"/>
            <a:ext cx="59602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Количество участников месячника:5</a:t>
            </a:r>
          </a:p>
          <a:p>
            <a:r>
              <a:rPr lang="ru-RU" dirty="0" smtClean="0"/>
              <a:t>Обучающиеся  -  2      чел.</a:t>
            </a:r>
          </a:p>
          <a:p>
            <a:r>
              <a:rPr lang="ru-RU" dirty="0" smtClean="0"/>
              <a:t>Педагогические работники  -   1   чел.</a:t>
            </a:r>
          </a:p>
          <a:p>
            <a:r>
              <a:rPr lang="ru-RU" dirty="0" smtClean="0"/>
              <a:t>Родители -  2   чел.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571472" y="4286256"/>
            <a:ext cx="82153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Количество мероприятий активной формы проведения – 4</a:t>
            </a:r>
          </a:p>
          <a:p>
            <a:r>
              <a:rPr lang="ru-RU" dirty="0" smtClean="0"/>
              <a:t>Количество мероприятий пассивной формы проведения –6 </a:t>
            </a:r>
          </a:p>
          <a:p>
            <a:r>
              <a:rPr lang="ru-RU" dirty="0" smtClean="0"/>
              <a:t>Количество очных встреч</a:t>
            </a:r>
          </a:p>
          <a:p>
            <a:r>
              <a:rPr lang="ru-RU" dirty="0" smtClean="0"/>
              <a:t> в рамках межведомственного взаимодействия - 0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85852" y="928670"/>
            <a:ext cx="69294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alibri" pitchFamily="34" charset="0"/>
              </a:rPr>
              <a:t>Месячник здоровья и спорта                                                                      февраль 2025 год</a:t>
            </a:r>
            <a:endParaRPr lang="ru-RU" b="1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28"/>
            <a:ext cx="450878" cy="551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1043608" y="357166"/>
            <a:ext cx="30283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Calibri" pitchFamily="34" charset="0"/>
              </a:rPr>
              <a:t>Удомельский муниципальный округ</a:t>
            </a:r>
            <a:endParaRPr lang="ru-RU" sz="14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86116" y="1785926"/>
            <a:ext cx="44038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   МБДОУ «Детский сад с. </a:t>
            </a:r>
            <a:r>
              <a:rPr lang="ru-RU" sz="1400" dirty="0" err="1" smtClean="0"/>
              <a:t>Еремково</a:t>
            </a:r>
            <a:r>
              <a:rPr lang="ru-RU" sz="1400" dirty="0" smtClean="0"/>
              <a:t>»</a:t>
            </a:r>
            <a:endParaRPr lang="ru-RU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2214546" y="2571744"/>
            <a:ext cx="61738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                               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 февраля занятие «Как наши ручки с водой подружились»</a:t>
            </a:r>
          </a:p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8" name="Рисунок 7" descr="C:\Documents and Settings\Школа\Рабочий стол\фото МЗиС25г\20250204_09255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4293096"/>
            <a:ext cx="1512168" cy="1919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Documents and Settings\Школа\Рабочий стол\фото МЗиС25г\20250204_09481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4293096"/>
            <a:ext cx="1368152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7787208" cy="3096344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6 февраля                                                                         24 февраля     </a:t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Д\и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Аскорбинка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ее друзья»                               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С\и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игры « Магазин», «Больница»</a:t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«Угадай на ощупь» </a:t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чтение художественной литературы</a:t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ежедневно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28"/>
            <a:ext cx="450878" cy="551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808036" y="357166"/>
            <a:ext cx="31679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Calibri" pitchFamily="34" charset="0"/>
              </a:rPr>
              <a:t>Удомельский муниципальный округ</a:t>
            </a:r>
            <a:endParaRPr lang="ru-RU" sz="14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5" name="Рисунок 4" descr="C:\Documents and Settings\Школа\Рабочий стол\фото МЗиС25г\20250205_09382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836712"/>
            <a:ext cx="1584176" cy="1980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Школа\Рабочий стол\фото МЗиС25г\20250205_09334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4005064"/>
            <a:ext cx="1440160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Documents and Settings\Школа\Рабочий стол\фото МЗиС25г\20250211_09454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620688"/>
            <a:ext cx="1584176" cy="223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Documents and Settings\Школа\Рабочий стол\фото МЗиС25г\20250211_101743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6216" y="3861048"/>
            <a:ext cx="1656184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HP\Desktop\Screenshot_20250203_204208_Yandex Start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221088"/>
            <a:ext cx="1944216" cy="18543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6379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7467600" cy="1224136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11 февраля                                                                       17 февраля  </a:t>
            </a:r>
            <a:b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Спортивный досуг «Паровозик здоровья»          Беседа «Витамины и здоровый организм»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450878" cy="551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827585" y="260648"/>
            <a:ext cx="374441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 smtClean="0">
                <a:solidFill>
                  <a:srgbClr val="002060"/>
                </a:solidFill>
                <a:latin typeface="Calibri" pitchFamily="34" charset="0"/>
              </a:rPr>
              <a:t>Удомельский</a:t>
            </a:r>
            <a:r>
              <a:rPr lang="ru-RU" sz="1400" b="1" dirty="0" smtClean="0">
                <a:solidFill>
                  <a:srgbClr val="002060"/>
                </a:solidFill>
                <a:latin typeface="Calibri" pitchFamily="34" charset="0"/>
              </a:rPr>
              <a:t> муниципальный округ</a:t>
            </a:r>
            <a:endParaRPr lang="ru-RU" sz="14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7" name="Рисунок 6" descr="C:\Documents and Settings\Школа\Рабочий стол\фото МЗиС25г\20250211_09331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3861048"/>
            <a:ext cx="1512168" cy="217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Documents and Settings\Школа\Рабочий стол\фото МЗиС25г\20250211_09305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1844824"/>
            <a:ext cx="1440160" cy="2038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Documents and Settings\Школа\Рабочий стол\фото МЗиС25г\20250211_09343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1772816"/>
            <a:ext cx="158417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Documents and Settings\Школа\Рабочий стол\фото МЗиС25г\20250213_09342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4" y="1916832"/>
            <a:ext cx="1584176" cy="2188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Documents and Settings\Школа\Рабочий стол\фото МЗиС25г\20250213_093534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60032" y="3933056"/>
            <a:ext cx="1440160" cy="2002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200800" cy="3744416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19 февраля                                                                                27 февраля                     </a:t>
            </a:r>
            <a:b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конкурс рисунков                                                            Спортивные игры на улице</a:t>
            </a:r>
            <a:b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«Со спортом дружить, здоровым быть»              «Спорт для сильных, ловких, смелых»</a:t>
            </a:r>
            <a:r>
              <a:rPr lang="ru-RU" sz="1400" b="1" dirty="0" smtClean="0">
                <a:solidFill>
                  <a:srgbClr val="002060"/>
                </a:solidFill>
                <a:latin typeface="Calibri" pitchFamily="34" charset="0"/>
              </a:rPr>
              <a:t/>
            </a:r>
            <a:br>
              <a:rPr lang="ru-RU" sz="1400" b="1" dirty="0" smtClean="0">
                <a:solidFill>
                  <a:srgbClr val="002060"/>
                </a:solidFill>
                <a:latin typeface="Calibri" pitchFamily="34" charset="0"/>
              </a:rPr>
            </a:br>
            <a:endParaRPr lang="ru-RU" sz="14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450878" cy="551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971600" y="260648"/>
            <a:ext cx="6264695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 smtClean="0">
                <a:solidFill>
                  <a:srgbClr val="002060"/>
                </a:solidFill>
                <a:latin typeface="Calibri" pitchFamily="34" charset="0"/>
              </a:rPr>
              <a:t>Удомельский</a:t>
            </a:r>
            <a:r>
              <a:rPr lang="ru-RU" sz="1400" b="1" dirty="0" smtClean="0">
                <a:solidFill>
                  <a:srgbClr val="002060"/>
                </a:solidFill>
                <a:latin typeface="Calibri" pitchFamily="34" charset="0"/>
              </a:rPr>
              <a:t> муниципальный округ     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Calibri" pitchFamily="34" charset="0"/>
              </a:rPr>
              <a:t>  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Утренняя зарядка «Здоровье в порядке, спасибо зарядке»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             ежедневно</a:t>
            </a:r>
          </a:p>
          <a:p>
            <a:endParaRPr lang="ru-RU" sz="1400" b="1" dirty="0" smtClean="0">
              <a:solidFill>
                <a:srgbClr val="002060"/>
              </a:solidFill>
              <a:latin typeface="Calibri" pitchFamily="34" charset="0"/>
            </a:endParaRPr>
          </a:p>
          <a:p>
            <a:endParaRPr lang="ru-RU" sz="1400" b="1" dirty="0" smtClean="0">
              <a:solidFill>
                <a:srgbClr val="002060"/>
              </a:solidFill>
              <a:latin typeface="Calibri" pitchFamily="34" charset="0"/>
            </a:endParaRPr>
          </a:p>
          <a:p>
            <a:endParaRPr lang="ru-RU" sz="1400" b="1" dirty="0" smtClean="0">
              <a:solidFill>
                <a:srgbClr val="002060"/>
              </a:solidFill>
              <a:latin typeface="Calibri" pitchFamily="34" charset="0"/>
            </a:endParaRPr>
          </a:p>
          <a:p>
            <a:endParaRPr lang="ru-RU" sz="1400" b="1" dirty="0" smtClean="0">
              <a:solidFill>
                <a:srgbClr val="002060"/>
              </a:solidFill>
              <a:latin typeface="Calibri" pitchFamily="34" charset="0"/>
            </a:endParaRPr>
          </a:p>
          <a:p>
            <a:endParaRPr lang="ru-RU" sz="1400" b="1" dirty="0" smtClean="0">
              <a:solidFill>
                <a:srgbClr val="002060"/>
              </a:solidFill>
              <a:latin typeface="Calibri" pitchFamily="34" charset="0"/>
            </a:endParaRPr>
          </a:p>
          <a:p>
            <a:endParaRPr lang="ru-RU" sz="1400" b="1" dirty="0" smtClean="0">
              <a:solidFill>
                <a:srgbClr val="002060"/>
              </a:solidFill>
              <a:latin typeface="Calibri" pitchFamily="34" charset="0"/>
            </a:endParaRPr>
          </a:p>
          <a:p>
            <a:endParaRPr lang="ru-RU" sz="1400" b="1" dirty="0" smtClean="0">
              <a:solidFill>
                <a:srgbClr val="002060"/>
              </a:solidFill>
              <a:latin typeface="Calibri" pitchFamily="34" charset="0"/>
            </a:endParaRPr>
          </a:p>
          <a:p>
            <a:endParaRPr lang="ru-RU" sz="1400" b="1" dirty="0" smtClean="0">
              <a:solidFill>
                <a:srgbClr val="002060"/>
              </a:solidFill>
              <a:latin typeface="Calibri" pitchFamily="34" charset="0"/>
            </a:endParaRPr>
          </a:p>
          <a:p>
            <a:endParaRPr lang="ru-RU" sz="1400" b="1" dirty="0" smtClean="0">
              <a:solidFill>
                <a:srgbClr val="002060"/>
              </a:solidFill>
              <a:latin typeface="Calibri" pitchFamily="34" charset="0"/>
            </a:endParaRPr>
          </a:p>
          <a:p>
            <a:endParaRPr lang="ru-RU" sz="1400" b="1" dirty="0" smtClean="0">
              <a:solidFill>
                <a:srgbClr val="002060"/>
              </a:solidFill>
              <a:latin typeface="Calibri" pitchFamily="34" charset="0"/>
            </a:endParaRPr>
          </a:p>
          <a:p>
            <a:endParaRPr lang="ru-RU" sz="1400" b="1" dirty="0" smtClean="0">
              <a:solidFill>
                <a:srgbClr val="002060"/>
              </a:solidFill>
              <a:latin typeface="Calibri" pitchFamily="34" charset="0"/>
            </a:endParaRPr>
          </a:p>
          <a:p>
            <a:endParaRPr lang="ru-RU" sz="1400" b="1" dirty="0" smtClean="0">
              <a:solidFill>
                <a:srgbClr val="002060"/>
              </a:solidFill>
              <a:latin typeface="Calibri" pitchFamily="34" charset="0"/>
            </a:endParaRPr>
          </a:p>
          <a:p>
            <a:endParaRPr lang="ru-RU" sz="1400" b="1" dirty="0" smtClean="0">
              <a:solidFill>
                <a:srgbClr val="002060"/>
              </a:solidFill>
              <a:latin typeface="Calibri" pitchFamily="34" charset="0"/>
            </a:endParaRPr>
          </a:p>
          <a:p>
            <a:endParaRPr lang="ru-RU" sz="1400" b="1" dirty="0" smtClean="0">
              <a:solidFill>
                <a:srgbClr val="002060"/>
              </a:solidFill>
              <a:latin typeface="Calibri" pitchFamily="34" charset="0"/>
            </a:endParaRPr>
          </a:p>
          <a:p>
            <a:endParaRPr lang="ru-RU" sz="1400" b="1" dirty="0" smtClean="0">
              <a:solidFill>
                <a:srgbClr val="002060"/>
              </a:solidFill>
              <a:latin typeface="Calibri" pitchFamily="34" charset="0"/>
            </a:endParaRPr>
          </a:p>
          <a:p>
            <a:endParaRPr lang="ru-RU" sz="1400" b="1" dirty="0" smtClean="0">
              <a:solidFill>
                <a:srgbClr val="002060"/>
              </a:solidFill>
              <a:latin typeface="Calibri" pitchFamily="34" charset="0"/>
            </a:endParaRPr>
          </a:p>
          <a:p>
            <a:endParaRPr lang="ru-RU" sz="1400" b="1" dirty="0" smtClean="0">
              <a:solidFill>
                <a:srgbClr val="002060"/>
              </a:solidFill>
              <a:latin typeface="Calibri" pitchFamily="34" charset="0"/>
            </a:endParaRPr>
          </a:p>
          <a:p>
            <a:endParaRPr lang="ru-RU" sz="1400" b="1" dirty="0" smtClean="0">
              <a:solidFill>
                <a:srgbClr val="002060"/>
              </a:solidFill>
              <a:latin typeface="Calibri" pitchFamily="34" charset="0"/>
            </a:endParaRPr>
          </a:p>
          <a:p>
            <a:endParaRPr lang="ru-RU" sz="14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5" name="Рисунок 4" descr="C:\Documents and Settings\Школа\Рабочий стол\фото МЗиС25г\20250218_09523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077072"/>
            <a:ext cx="1296144" cy="1975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Школа\Рабочий стол\фото МЗиС25г\20250218_09575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4077072"/>
            <a:ext cx="1440160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Documents and Settings\Школа\Рабочий стол\фото МЗиС25г\20250219_10541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1052736"/>
            <a:ext cx="1512168" cy="1947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Documents and Settings\Школа\Рабочий стол\фото МЗиС25г\20250211_10395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6216" y="1052736"/>
            <a:ext cx="1512168" cy="1993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Павел\OneDrive\Рабочий стол\Новая папка (2)\20250225_103952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08104" y="4005064"/>
            <a:ext cx="1656184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Documents and Settings\Школа\Рабочий стол\фото МЗиС25г\20250220_152633.jpg"/>
          <p:cNvPicPr/>
          <p:nvPr/>
        </p:nvPicPr>
        <p:blipFill>
          <a:blip r:embed="rId8" cstate="print"/>
          <a:srcRect l="14655"/>
          <a:stretch>
            <a:fillRect/>
          </a:stretch>
        </p:blipFill>
        <p:spPr bwMode="auto">
          <a:xfrm>
            <a:off x="827584" y="1196752"/>
            <a:ext cx="122413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Documents and Settings\Школа\Рабочий стол\фото МЗиС25г\20250211_092646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55776" y="1196752"/>
            <a:ext cx="122413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303</TotalTime>
  <Words>125</Words>
  <Application>Microsoft Office PowerPoint</Application>
  <PresentationFormat>Экран (4:3)</PresentationFormat>
  <Paragraphs>42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Эркер</vt:lpstr>
      <vt:lpstr>Презентация PowerPoint</vt:lpstr>
      <vt:lpstr>Презентация PowerPoint</vt:lpstr>
      <vt:lpstr>                             6 февраля                                                                         24 февраля      Д\и «Аскорбинка и ее друзья»                                С\и игры « Магазин», «Больница»        «Угадай на ощупь»                                                     чтение художественной литературы                                                                       ежедневно</vt:lpstr>
      <vt:lpstr>                      11 февраля                                                                       17 февраля   Спортивный досуг «Паровозик здоровья»          Беседа «Витамины и здоровый организм»</vt:lpstr>
      <vt:lpstr>                 19 февраля                                                                                27 февраля                                   конкурс рисунков                                                            Спортивные игры на улице «Со спортом дружить, здоровым быть»              «Спорт для сильных, ловких, смелых»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bulina_s</dc:creator>
  <cp:lastModifiedBy>Пользователь Windows</cp:lastModifiedBy>
  <cp:revision>224</cp:revision>
  <dcterms:created xsi:type="dcterms:W3CDTF">2025-01-28T08:03:04Z</dcterms:created>
  <dcterms:modified xsi:type="dcterms:W3CDTF">2025-03-06T11:02:05Z</dcterms:modified>
</cp:coreProperties>
</file>