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9" r:id="rId9"/>
    <p:sldId id="263" r:id="rId10"/>
    <p:sldId id="264" r:id="rId11"/>
    <p:sldId id="265" r:id="rId12"/>
    <p:sldId id="267" r:id="rId13"/>
    <p:sldId id="270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ПРОЕКТ САДИК\16686138736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29" y="0"/>
            <a:ext cx="913147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71600" y="692696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с. </a:t>
            </a:r>
            <a:r>
              <a:rPr lang="ru-RU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Еремково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2420888"/>
            <a:ext cx="60486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2024 – 2025 учебный год</a:t>
            </a: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5013176"/>
            <a:ext cx="62472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Заведующая: Семенова Вероника Валерьевна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777" y="3429000"/>
            <a:ext cx="166381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92859"/>
            <a:ext cx="1656184" cy="1693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99592" y="62068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– за здоровый образ жизни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мероприятия в рамках Месячника здоровья и спорта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Documents and Settings\Школа\Рабочий стол\фото МЗиС25г\20250205_0933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789040"/>
            <a:ext cx="14401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Школа\Рабочий стол\фото МЗиС25г\20250211_0933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484784"/>
            <a:ext cx="1512168" cy="21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Школа\Рабочий стол\фото МЗиС25г\20250213_0934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717032"/>
            <a:ext cx="1584176" cy="218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Школа\Рабочий стол\фото МЗиС25г\20250211_10395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1556792"/>
            <a:ext cx="1512168" cy="199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Школа\Рабочий стол\фото МЗиС25г\20250218_09575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1484784"/>
            <a:ext cx="144016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фото2025г\20250205_09382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3789040"/>
            <a:ext cx="1368152" cy="1961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547664" y="764704"/>
            <a:ext cx="61206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Участие в региональных проектах ГБОУ ДПО ТОИУУ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«Что такое хорошо и что такое плохо»,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«Читаем вместе», «Играем вместе»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2132856"/>
            <a:ext cx="1341793" cy="1803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37247" y="3687002"/>
            <a:ext cx="1595097" cy="2129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80238" y="2050756"/>
            <a:ext cx="1500899" cy="2010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2089" y="3685768"/>
            <a:ext cx="1592556" cy="21312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69750" y="2067695"/>
            <a:ext cx="1474888" cy="19767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04248" y="2065504"/>
            <a:ext cx="1353251" cy="1798626"/>
          </a:xfrm>
          <a:prstGeom prst="rect">
            <a:avLst/>
          </a:prstGeom>
        </p:spPr>
      </p:pic>
      <p:pic>
        <p:nvPicPr>
          <p:cNvPr id="11" name="Рисунок 10" descr="C:\Users\Павел\OneDrive\Рабочий стол\20250603_09242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72200" y="3933056"/>
            <a:ext cx="1152128" cy="165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403648" y="764704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Духовно-нравственное воспитание и реализация образовательной программы «Добрый мир»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95825"/>
            <a:ext cx="1301946" cy="19819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3736204"/>
            <a:ext cx="1440160" cy="19202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915" y="3721820"/>
            <a:ext cx="1482952" cy="19747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19558" y="2032943"/>
            <a:ext cx="1383623" cy="18448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21913" y="2055634"/>
            <a:ext cx="1869464" cy="16937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8388" y="3721820"/>
            <a:ext cx="1538429" cy="20512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62" y="-1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043608" y="692697"/>
            <a:ext cx="684076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Наши Шефы                                                         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Бухгалтерия и ОРБ КАЭС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Нам оказана помощь: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Подготовка к ученому году ( генеральная уборка,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обкос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территории)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Проведение весеннего субботника - 2025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Приобретение новых игровых уголков для сюжетно-ролевых игр.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97" y="3964678"/>
            <a:ext cx="1559421" cy="2077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95040"/>
            <a:ext cx="1656184" cy="221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Еремково\Desktop\DSC0475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7" r="8665"/>
          <a:stretch/>
        </p:blipFill>
        <p:spPr bwMode="auto">
          <a:xfrm>
            <a:off x="3406524" y="2635789"/>
            <a:ext cx="2114927" cy="232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Еремково\Desktop\DSC0475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2" r="4504"/>
          <a:stretch/>
        </p:blipFill>
        <p:spPr bwMode="auto">
          <a:xfrm>
            <a:off x="5292080" y="2414380"/>
            <a:ext cx="2779204" cy="202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Еремково\Desktop\DSC04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r="2879" b="3675"/>
          <a:stretch/>
        </p:blipFill>
        <p:spPr bwMode="auto">
          <a:xfrm>
            <a:off x="5513290" y="4646366"/>
            <a:ext cx="1872208" cy="132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403648" y="764704"/>
            <a:ext cx="6120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899592" y="-3318262"/>
            <a:ext cx="7200800" cy="951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i="1" u="sng" dirty="0" smtClean="0"/>
              <a:t> </a:t>
            </a:r>
          </a:p>
          <a:p>
            <a:endParaRPr lang="ru-RU" i="1" u="sng" dirty="0" smtClean="0"/>
          </a:p>
          <a:p>
            <a:endParaRPr lang="ru-RU" i="1" u="sng" dirty="0"/>
          </a:p>
          <a:p>
            <a:endParaRPr lang="ru-RU" i="1" u="sng" dirty="0" smtClean="0"/>
          </a:p>
          <a:p>
            <a:endParaRPr lang="ru-RU" i="1" u="sng" dirty="0"/>
          </a:p>
          <a:p>
            <a:endParaRPr lang="ru-RU" i="1" u="sng" dirty="0" smtClean="0"/>
          </a:p>
          <a:p>
            <a:endParaRPr lang="ru-RU" i="1" u="sng" dirty="0" smtClean="0"/>
          </a:p>
          <a:p>
            <a:endParaRPr lang="ru-RU" i="1" u="sng" dirty="0"/>
          </a:p>
          <a:p>
            <a:endParaRPr lang="ru-RU" i="1" u="sng" dirty="0" smtClean="0"/>
          </a:p>
          <a:p>
            <a:endParaRPr lang="ru-RU" i="1" u="sng" dirty="0"/>
          </a:p>
          <a:p>
            <a:endParaRPr lang="ru-RU" sz="20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карта 2024 – 2025год:</a:t>
            </a:r>
            <a:endParaRPr lang="ru-RU" sz="2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МБДОУ «Детский сад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с.Еремково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разновозрастная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</a:p>
          <a:p>
            <a:r>
              <a:rPr lang="ru-RU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Списочный состав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3 ребенка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работает воспитатель: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Куликова Анна Сергеевна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осуществляется в соответствии с образовательной программой МБДОУ «Детский сад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с.Еремково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(разработана на основе ФОП ДО и ФГОС ДО)</a:t>
            </a:r>
          </a:p>
          <a:p>
            <a:endParaRPr lang="ru-RU" i="1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99592" y="1501770"/>
            <a:ext cx="7200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899592" y="764704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196752"/>
            <a:ext cx="64807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</a:t>
            </a:r>
            <a:r>
              <a:rPr lang="ru-RU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</a:t>
            </a:r>
            <a:endParaRPr lang="ru-RU" sz="2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среднее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-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 от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 -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endParaRPr lang="ru-RU" sz="28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мастерства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прошла обучение на курсах повышения квалификации по теме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Федеральной образовательной программы дошкольного образования: требования и особенности организации образовательного процесса»</a:t>
            </a:r>
          </a:p>
          <a:p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043607" y="321840"/>
            <a:ext cx="7056785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Участие воспитанников в акциях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Всероссийская акция «Окна Победы»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Экологическая Акция «Елочка 2024»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Акция «Письмо солдату»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Патриотическая акция «Рисуем Победу 2025»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0431" y="2331140"/>
            <a:ext cx="1542509" cy="2177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88140"/>
            <a:ext cx="1384113" cy="1958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97482" y="1084973"/>
            <a:ext cx="1371719" cy="1804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1524" y="3978490"/>
            <a:ext cx="1247539" cy="1681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2344950"/>
            <a:ext cx="1343177" cy="151729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184" y="3103596"/>
            <a:ext cx="1467811" cy="207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80481"/>
            <a:ext cx="1307727" cy="186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344950"/>
            <a:ext cx="1330587" cy="1558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971600" y="980729"/>
            <a:ext cx="6552728" cy="344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воспитанников в конкурсах</a:t>
            </a:r>
          </a:p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«Я защищаю Родину»</a:t>
            </a:r>
          </a:p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-Областной  конкурс рисунков «Красная книга Тверской области глазами детей»</a:t>
            </a:r>
          </a:p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-Региональный конкурс «Защитники природы – Защитники Родины»</a:t>
            </a:r>
          </a:p>
          <a:p>
            <a:pPr lvl="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D:\фото2025г\20250213_1233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140968"/>
            <a:ext cx="1207825" cy="164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ото2025г\20250213_1234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4900" y="4492244"/>
            <a:ext cx="1296144" cy="161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02044"/>
            <a:ext cx="1292225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900" y="3140968"/>
            <a:ext cx="1867239" cy="1296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135" y="3592214"/>
            <a:ext cx="1049337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12" y="4747986"/>
            <a:ext cx="1466594" cy="110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41670"/>
            <a:ext cx="1224136" cy="174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625" y="3420125"/>
            <a:ext cx="1278639" cy="174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62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99592" y="1268760"/>
            <a:ext cx="73448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Традиционные мероприятия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развлечение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«Страна знаний»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праздник «Осень, Осень в гости просим!»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утренник «Маму очень я люблю!»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новогодний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утренник «Новогодний карнавал в гости сказку к нам позвал»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утренник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«День защитника Отечества»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утренник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«Дорогим мамам»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утренник «Салют Победы»»</a:t>
            </a:r>
          </a:p>
        </p:txBody>
      </p:sp>
      <p:pic>
        <p:nvPicPr>
          <p:cNvPr id="5" name="Рисунок 4" descr="C:\Users\Павел\OneDrive\Рабочий стол\20250507_0935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645024"/>
            <a:ext cx="158417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0506_095134.jpg"/>
          <p:cNvPicPr/>
          <p:nvPr/>
        </p:nvPicPr>
        <p:blipFill>
          <a:blip r:embed="rId4" cstate="print"/>
          <a:srcRect l="19801" t="20959" b="13689"/>
          <a:stretch>
            <a:fillRect/>
          </a:stretch>
        </p:blipFill>
        <p:spPr bwMode="auto">
          <a:xfrm rot="5400000">
            <a:off x="6408204" y="1736812"/>
            <a:ext cx="194421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1" descr="C:\Users\Павел\OneDrive\Рабочий стол\20250211_093712.jpg"/>
          <p:cNvPicPr>
            <a:picLocks noChangeAspect="1" noChangeArrowheads="1"/>
          </p:cNvPicPr>
          <p:nvPr/>
        </p:nvPicPr>
        <p:blipFill>
          <a:blip r:embed="rId5" cstate="print"/>
          <a:srcRect t="18433"/>
          <a:stretch>
            <a:fillRect/>
          </a:stretch>
        </p:blipFill>
        <p:spPr bwMode="auto">
          <a:xfrm>
            <a:off x="4788024" y="2636912"/>
            <a:ext cx="143192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1447"/>
            <a:ext cx="1672656" cy="125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48637"/>
            <a:ext cx="1080120" cy="173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434" y="4383838"/>
            <a:ext cx="920454" cy="1560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99" y="4192662"/>
            <a:ext cx="980733" cy="175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27584" y="692697"/>
            <a:ext cx="74888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СОЦИУМОМ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8662" y="1593166"/>
            <a:ext cx="1584176" cy="2197406"/>
          </a:xfrm>
          <a:prstGeom prst="rect">
            <a:avLst/>
          </a:prstGeom>
        </p:spPr>
      </p:pic>
      <p:pic>
        <p:nvPicPr>
          <p:cNvPr id="5" name="Рисунок 4" descr="C:\Users\Павел\OneDrive\Рабочий стол\20250603_1144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628801"/>
            <a:ext cx="1620180" cy="206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0606_1127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0750" y="3997487"/>
            <a:ext cx="1449266" cy="1934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0603_11484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419872" y="1644469"/>
            <a:ext cx="1584176" cy="214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0606_111819.jpg"/>
          <p:cNvPicPr/>
          <p:nvPr/>
        </p:nvPicPr>
        <p:blipFill>
          <a:blip r:embed="rId7" cstate="print"/>
          <a:srcRect t="22273"/>
          <a:stretch>
            <a:fillRect/>
          </a:stretch>
        </p:blipFill>
        <p:spPr bwMode="auto">
          <a:xfrm>
            <a:off x="3995936" y="3969886"/>
            <a:ext cx="1440160" cy="190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40271"/>
            <a:ext cx="1728192" cy="180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62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99592" y="1052736"/>
            <a:ext cx="7128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ЭСТАФЕТА ПОБЕДЫ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-участие во Всероссийской акции «Окна Победы»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-Всероссийская акция «Георгиевская лента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-Международная акция «Читаем детям о войне»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Патриотическая акция «Рисуем Победу 2025»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1988840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88292" y="3903052"/>
            <a:ext cx="1572904" cy="18594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5686" y="2857206"/>
            <a:ext cx="1438781" cy="19386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1196" y="2924944"/>
            <a:ext cx="1489037" cy="19078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2037" y="1685587"/>
            <a:ext cx="1438781" cy="20179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63060" y="3866181"/>
            <a:ext cx="2017951" cy="1859441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68223"/>
            <a:ext cx="864096" cy="1222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948" y="2676151"/>
            <a:ext cx="853260" cy="120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99592" y="692696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Комплексная безопасность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Профилактические мероприятия по  ДДТТ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Профилактические мероприятия по пожарной безопасности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Профилактические мероприятия по безопасности людей на водных объектах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Профилактические мероприятия по предупреждению наркомании, алкоголизма,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табакокурения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Мероприятия по профилактике терроризма и экстремизма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Мероприятия по профилактике безопасности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0292" y="2215257"/>
            <a:ext cx="1868970" cy="1409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5561" y="3740429"/>
            <a:ext cx="1498432" cy="19877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5241" y="2913310"/>
            <a:ext cx="1494913" cy="2053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10508" y="4309037"/>
            <a:ext cx="1378075" cy="18481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2606" y="3025847"/>
            <a:ext cx="1290207" cy="17295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39815" y="3915682"/>
            <a:ext cx="1430086" cy="1888793"/>
          </a:xfrm>
          <a:prstGeom prst="rect">
            <a:avLst/>
          </a:prstGeom>
        </p:spPr>
      </p:pic>
      <p:pic>
        <p:nvPicPr>
          <p:cNvPr id="11" name="Рисунок 10" descr="C:\Users\Павел\OneDrive\Рабочий стол\IMG_20231206_091632.jpg"/>
          <p:cNvPicPr/>
          <p:nvPr/>
        </p:nvPicPr>
        <p:blipFill>
          <a:blip r:embed="rId9" cstate="print"/>
          <a:srcRect b="7586"/>
          <a:stretch>
            <a:fillRect/>
          </a:stretch>
        </p:blipFill>
        <p:spPr bwMode="auto">
          <a:xfrm>
            <a:off x="5220072" y="2564904"/>
            <a:ext cx="956897" cy="117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</TotalTime>
  <Words>425</Words>
  <Application>Microsoft Office PowerPoint</Application>
  <PresentationFormat>Экран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 Windows</cp:lastModifiedBy>
  <cp:revision>99</cp:revision>
  <dcterms:created xsi:type="dcterms:W3CDTF">2022-11-17T03:42:16Z</dcterms:created>
  <dcterms:modified xsi:type="dcterms:W3CDTF">2025-07-15T06:56:40Z</dcterms:modified>
</cp:coreProperties>
</file>