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C41F111-5D29-44A5-BE87-84272CF52F51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C41F111-5D29-44A5-BE87-84272CF52F51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C41F111-5D29-44A5-BE87-84272CF52F51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C41F111-5D29-44A5-BE87-84272CF52F51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C41F111-5D29-44A5-BE87-84272CF52F51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C41F111-5D29-44A5-BE87-84272CF52F51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C41F111-5D29-44A5-BE87-84272CF52F51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85852" y="928670"/>
            <a:ext cx="69294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      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Месячник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профилактике детского травматизма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ентябрь 2025г                                                                 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35696" y="1785926"/>
            <a:ext cx="5854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  МБДОУ «Детский сад с. </a:t>
            </a:r>
            <a:r>
              <a:rPr lang="ru-RU" sz="1400" dirty="0" err="1" smtClean="0"/>
              <a:t>Еремково</a:t>
            </a:r>
            <a:r>
              <a:rPr lang="ru-RU" sz="1400" dirty="0" smtClean="0"/>
              <a:t>»</a:t>
            </a:r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2214546" y="2571744"/>
            <a:ext cx="61738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                               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95736" y="2492897"/>
            <a:ext cx="4662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         Мероприятие: «Безопасный транспорт»</a:t>
            </a:r>
            <a:br>
              <a:rPr lang="ru-RU" spc="-1" dirty="0" smtClean="0">
                <a:solidFill>
                  <a:srgbClr val="000000"/>
                </a:solidFill>
                <a:latin typeface="Times New Roman"/>
                <a:ea typeface="DejaVu Sans"/>
              </a:rPr>
            </a:br>
            <a:r>
              <a:rPr lang="ru-RU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   Дата проведения: 04.09.2025г</a:t>
            </a:r>
            <a:endParaRPr lang="ru-RU" spc="-1" dirty="0">
              <a:latin typeface="XO Oriel"/>
            </a:endParaRPr>
          </a:p>
        </p:txBody>
      </p:sp>
      <p:pic>
        <p:nvPicPr>
          <p:cNvPr id="13" name="Рисунок 12" descr="C:\Documents and Settings\Школа\Рабочий стол\DSC04779.JPG"/>
          <p:cNvPicPr/>
          <p:nvPr/>
        </p:nvPicPr>
        <p:blipFill>
          <a:blip r:embed="rId2" cstate="print"/>
          <a:srcRect l="6608" t="8824" b="10000"/>
          <a:stretch>
            <a:fillRect/>
          </a:stretch>
        </p:blipFill>
        <p:spPr bwMode="auto">
          <a:xfrm>
            <a:off x="2267744" y="3212976"/>
            <a:ext cx="2214578" cy="1600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Павел\OneDrive\Рабочий стол\Screenshot_20250903_173809_Yandex Start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4653136"/>
            <a:ext cx="1944216" cy="1597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Documents and Settings\Школа\Рабочий стол\DSC0477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3140968"/>
            <a:ext cx="2016224" cy="1763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D:\фото сентябрь25г месячник травматизм\20250901_10145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4437112"/>
            <a:ext cx="1512168" cy="1865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7787208" cy="3096344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spc="-1" dirty="0" smtClean="0">
                <a:latin typeface="XO Oriel"/>
              </a:rPr>
              <a:t/>
            </a:r>
            <a:br>
              <a:rPr lang="ru-RU" sz="1600" spc="-1" dirty="0" smtClean="0">
                <a:latin typeface="XO Oriel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800" spc="-1" dirty="0" smtClean="0">
                <a:solidFill>
                  <a:srgbClr val="00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Мероприятие:</a:t>
            </a:r>
            <a:r>
              <a:rPr lang="ru-RU" sz="1800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«Единый день безопасности дорожного движения» </a:t>
            </a:r>
            <a:r>
              <a:rPr lang="ru-RU" sz="1800" spc="-1" dirty="0" smtClean="0">
                <a:solidFill>
                  <a:srgbClr val="00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/>
            </a:r>
            <a:br>
              <a:rPr lang="ru-RU" sz="1800" spc="-1" dirty="0" smtClean="0">
                <a:solidFill>
                  <a:srgbClr val="00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</a:br>
            <a:r>
              <a:rPr lang="ru-RU" sz="1800" spc="-1" dirty="0" smtClean="0">
                <a:solidFill>
                  <a:srgbClr val="00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            Дата проведения</a:t>
            </a:r>
            <a:r>
              <a:rPr lang="ru-RU" sz="1800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17.09.2025г</a:t>
            </a:r>
            <a:r>
              <a:rPr lang="ru-RU" sz="1600" spc="-1" dirty="0" smtClean="0">
                <a:latin typeface="XO Oriel"/>
              </a:rPr>
              <a:t/>
            </a:r>
            <a:br>
              <a:rPr lang="ru-RU" sz="1600" spc="-1" dirty="0" smtClean="0">
                <a:latin typeface="XO Oriel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86000" y="980729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Мероприятие:</a:t>
            </a:r>
            <a:r>
              <a:rPr lang="ru-RU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учебная тренировка</a:t>
            </a:r>
            <a:r>
              <a:rPr lang="ru-RU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/>
            </a:r>
            <a:br>
              <a:rPr lang="ru-RU" spc="-1" dirty="0" smtClean="0">
                <a:solidFill>
                  <a:srgbClr val="000000"/>
                </a:solidFill>
                <a:latin typeface="Times New Roman"/>
                <a:ea typeface="DejaVu Sans"/>
              </a:rPr>
            </a:br>
            <a:r>
              <a:rPr lang="ru-RU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Дата проведения: 10.09.2025г</a:t>
            </a: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ru-RU" spc="-1" dirty="0" smtClean="0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ru-RU" spc="-1" dirty="0" smtClean="0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ru-RU" spc="-1" dirty="0" smtClean="0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ru-RU" spc="-1" dirty="0" smtClean="0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ru-RU" spc="-1" dirty="0" smtClean="0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ru-RU" spc="-1" dirty="0">
              <a:latin typeface="XO Oriel"/>
            </a:endParaRPr>
          </a:p>
        </p:txBody>
      </p:sp>
      <p:pic>
        <p:nvPicPr>
          <p:cNvPr id="13" name="Рисунок 12" descr="C:\Users\Павел\OneDrive\Рабочий стол\IMG-20250910-WA00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052736"/>
            <a:ext cx="1584176" cy="2046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Павел\OneDrive\Рабочий стол\IMG-20250910-WA0001.jpg"/>
          <p:cNvPicPr/>
          <p:nvPr/>
        </p:nvPicPr>
        <p:blipFill>
          <a:blip r:embed="rId3" cstate="print"/>
          <a:srcRect b="21690"/>
          <a:stretch>
            <a:fillRect/>
          </a:stretch>
        </p:blipFill>
        <p:spPr bwMode="auto">
          <a:xfrm>
            <a:off x="6084168" y="980728"/>
            <a:ext cx="1872207" cy="2029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Павел\OneDrive\Рабочий стол\20250917_09415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95223" y="4137425"/>
            <a:ext cx="2136929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G:\DCIM\101MSDCF\DSC04767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3" r="16361"/>
          <a:stretch/>
        </p:blipFill>
        <p:spPr bwMode="auto">
          <a:xfrm>
            <a:off x="3275856" y="3789040"/>
            <a:ext cx="1619844" cy="22563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C:\Users\Павел\OneDrive\Рабочий стол\20250917_09365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5112060" y="4113076"/>
            <a:ext cx="223224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Users\Павел\OneDrive\Рабочий стол\IMG-20250910-WA000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99792" y="1628800"/>
            <a:ext cx="1152128" cy="1287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C:\Users\Павел\OneDrive\Рабочий стол\IMG-20250910-WA0002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3968" y="1628800"/>
            <a:ext cx="1080120" cy="1287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6379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7467600" cy="1224136"/>
          </a:xfrm>
        </p:spPr>
        <p:txBody>
          <a:bodyPr>
            <a:normAutofit/>
          </a:bodyPr>
          <a:lstStyle/>
          <a:p>
            <a:pPr algn="ctr"/>
            <a:r>
              <a:rPr lang="ru-RU" sz="1800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Мероприятие: Экскурсия на железнодорожный вокзал</a:t>
            </a:r>
            <a:br>
              <a:rPr lang="ru-RU" sz="1800" spc="-1" dirty="0" smtClean="0">
                <a:solidFill>
                  <a:srgbClr val="000000"/>
                </a:solidFill>
                <a:latin typeface="Times New Roman"/>
                <a:ea typeface="DejaVu Sans"/>
              </a:rPr>
            </a:br>
            <a:r>
              <a:rPr lang="ru-RU" sz="1800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Дата проведения: 23.09.2025г</a:t>
            </a:r>
            <a:r>
              <a:rPr lang="ru-RU" sz="1400" spc="-1" dirty="0" smtClean="0">
                <a:latin typeface="XO Oriel"/>
              </a:rPr>
              <a:t/>
            </a:r>
            <a:br>
              <a:rPr lang="ru-RU" sz="1400" spc="-1" dirty="0" smtClean="0">
                <a:latin typeface="XO Oriel"/>
              </a:rPr>
            </a:b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5" y="260648"/>
            <a:ext cx="37444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12" name="Рисунок 11" descr="C:\Users\Павел\OneDrive\Рабочий стол\20250923_09533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938888" y="1661512"/>
            <a:ext cx="229767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Павел\OneDrive\Рабочий стол\20250923_0948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396689" y="1812223"/>
            <a:ext cx="2167045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2286000" y="2967335"/>
            <a:ext cx="51663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ru-RU" spc="-1" dirty="0" smtClean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ru-RU" spc="-1" dirty="0" smtClean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ru-RU" spc="-1" dirty="0" smtClean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Мероприятие: Игровая ситуация «Пожар в  доме»</a:t>
            </a:r>
            <a:br>
              <a:rPr lang="ru-RU" spc="-1" dirty="0" smtClean="0">
                <a:solidFill>
                  <a:srgbClr val="000000"/>
                </a:solidFill>
                <a:latin typeface="Times New Roman"/>
                <a:ea typeface="DejaVu Sans"/>
              </a:rPr>
            </a:br>
            <a:r>
              <a:rPr lang="ru-RU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Дата проведения: 29.09.2025г</a:t>
            </a:r>
            <a:endParaRPr lang="ru-RU" spc="-1" dirty="0">
              <a:latin typeface="XO Oriel"/>
            </a:endParaRPr>
          </a:p>
        </p:txBody>
      </p:sp>
      <p:pic>
        <p:nvPicPr>
          <p:cNvPr id="15" name="Рисунок 14" descr="C:\Users\Павел\OneDrive\Рабочий стол\20250929_0939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4365104"/>
            <a:ext cx="1584176" cy="1892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Павел\OneDrive\Рабочий стол\20250930_08541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4509120"/>
            <a:ext cx="1584176" cy="175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Павел\OneDrive\Рабочий стол\20250930_08465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4437112"/>
            <a:ext cx="1512168" cy="1805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Павел\OneDrive\Рабочий стол\20250924_11222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3289212" y="1759463"/>
            <a:ext cx="213352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327</TotalTime>
  <Words>45</Words>
  <Application>Microsoft Office PowerPoint</Application>
  <PresentationFormat>Экран (4:3)</PresentationFormat>
  <Paragraphs>16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Эркер</vt:lpstr>
      <vt:lpstr>Презентация PowerPoint</vt:lpstr>
      <vt:lpstr>                      Мероприятие: «Единый день безопасности дорожного движения»              Дата проведения: 17.09.2025г  </vt:lpstr>
      <vt:lpstr>Мероприятие: Экскурсия на железнодорожный вокзал Дата проведения: 23.09.2025г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bulina_s</dc:creator>
  <cp:lastModifiedBy>Пользователь Windows</cp:lastModifiedBy>
  <cp:revision>228</cp:revision>
  <dcterms:created xsi:type="dcterms:W3CDTF">2025-01-28T08:03:04Z</dcterms:created>
  <dcterms:modified xsi:type="dcterms:W3CDTF">2025-10-29T10:20:35Z</dcterms:modified>
</cp:coreProperties>
</file>