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72" y="-45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XO Oriel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84D88364-0AE8-4528-96B6-B4F760A0EB99}" type="slidenum">
              <a:rPr lang="ru-RU" sz="14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019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6388" cy="3744913"/>
          </a:xfrm>
          <a:prstGeom prst="rect">
            <a:avLst/>
          </a:prstGeom>
          <a:ln w="0">
            <a:noFill/>
          </a:ln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8004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t">
            <a:norm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sldNum" idx="11"/>
          </p:nvPr>
        </p:nvSpPr>
        <p:spPr>
          <a:xfrm>
            <a:off x="384984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C1AF031-71FE-495D-92CB-B364B8C8D2B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  <a:buNone/>
              </a:pPr>
              <a:t>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12"/>
          </p:nvPr>
        </p:nvSpPr>
        <p:spPr>
          <a:xfrm>
            <a:off x="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>
              <a:defRPr lang="ru-RU" sz="2400" b="0" strike="noStrike" spc="-1">
                <a:latin typeface="Times New Roman"/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lang="ru-RU" sz="1600" b="0" strike="noStrike" spc="-1" dirty="0" smtClean="0">
                <a:latin typeface="Times New Roman"/>
              </a:rPr>
              <a:t>1</a:t>
            </a:r>
            <a:endParaRPr lang="ru-RU" sz="1600" b="0" strike="noStrike" spc="-1" dirty="0">
              <a:latin typeface="Times New Roman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 idx="4294967295"/>
          </p:nvPr>
        </p:nvSpPr>
        <p:spPr>
          <a:xfrm>
            <a:off x="1751013" y="404813"/>
            <a:ext cx="10440987" cy="7524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Неделя безопасности «Внимание, каникулы» </a:t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с 20.10. 25 – 26.10.25</a:t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МБДОУ «Детский сад с. </a:t>
            </a:r>
            <a:r>
              <a:rPr lang="ru-RU" sz="2400" b="1" spc="-1" dirty="0" err="1" smtClean="0">
                <a:solidFill>
                  <a:srgbClr val="A88000"/>
                </a:solidFill>
                <a:latin typeface="Times New Roman"/>
              </a:rPr>
              <a:t>Еремково</a:t>
            </a: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»</a:t>
            </a:r>
            <a:endParaRPr lang="ru-RU" sz="2400" b="0" strike="noStrike" spc="-1" dirty="0">
              <a:latin typeface="XO Oriel"/>
            </a:endParaRPr>
          </a:p>
        </p:txBody>
      </p:sp>
      <p:sp>
        <p:nvSpPr>
          <p:cNvPr id="93" name="Заголовок 1"/>
          <p:cNvSpPr/>
          <p:nvPr/>
        </p:nvSpPr>
        <p:spPr>
          <a:xfrm>
            <a:off x="0" y="4977000"/>
            <a:ext cx="740376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4" name="Прямоугольник 26"/>
          <p:cNvSpPr/>
          <p:nvPr/>
        </p:nvSpPr>
        <p:spPr>
          <a:xfrm>
            <a:off x="8976240" y="26370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Прямоугольник 10"/>
          <p:cNvSpPr/>
          <p:nvPr/>
        </p:nvSpPr>
        <p:spPr>
          <a:xfrm>
            <a:off x="1415520" y="1409400"/>
            <a:ext cx="10008360" cy="866880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ru-RU" sz="2400" b="0" strike="noStrike" spc="-1" dirty="0">
              <a:latin typeface="XO Orie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16496" y="2420888"/>
            <a:ext cx="598282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Обыгрывание ситуации «Мы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спасатели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Беседа «Правила дорожного движения»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Дидактические игры: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ЧасПик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«Улица»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Рисование  «Пожарная машина»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Чтение стихотворения К.Чуковского «Путаница»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Обыгрывание сказки «Три поросенка»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5" name="Рисунок 14" descr="C:\Users\Павел\OneDrive\Рабочий стол\фото Неделя безопасности Внимание, каникулы октябрь2025г\20250924_1117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127" y="714597"/>
            <a:ext cx="157234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авел\OneDrive\Рабочий стол\фото Неделя безопасности Внимание, каникулы октябрь2025г\20251022_0909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5471" y="1716115"/>
            <a:ext cx="1656184" cy="218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26"/>
          <p:cNvSpPr/>
          <p:nvPr/>
        </p:nvSpPr>
        <p:spPr>
          <a:xfrm>
            <a:off x="9128640" y="27894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" name="Рисунок 17" descr="C:\Users\Павел\OneDrive\Рабочий стол\фото Неделя безопасности Внимание, каникулы октябрь2025г\20251023_0922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7616" y="1387295"/>
            <a:ext cx="1493311" cy="1833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Павел\OneDrive\Рабочий стол\20250910_1001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904904" y="4583455"/>
            <a:ext cx="194421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F:\фото Неделя безопасности Внимание, каникулы октябрь2025г\20251022_09273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1295" y="3495212"/>
            <a:ext cx="1584176" cy="214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Павел\OneDrive\Рабочий стол\20251027_10000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8787810" y="4827438"/>
            <a:ext cx="210842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Павел\OneDrive\Рабочий стол\20251027_10014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10002812" y="3136231"/>
            <a:ext cx="212348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24090</TotalTime>
  <Words>48</Words>
  <Application>Microsoft Office PowerPoint</Application>
  <PresentationFormat>Произвольный</PresentationFormat>
  <Paragraphs>10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Неделя безопасности «Внимание, каникулы»  с 20.10. 25 – 26.10.25 МБДОУ «Детский сад с. Еремково»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subject/>
  <dc:creator>shlinchak</dc:creator>
  <dc:description/>
  <cp:lastModifiedBy>Пользователь Windows</cp:lastModifiedBy>
  <cp:revision>2006</cp:revision>
  <cp:lastPrinted>2020-07-31T07:10:39Z</cp:lastPrinted>
  <dcterms:created xsi:type="dcterms:W3CDTF">2007-11-20T06:26:01Z</dcterms:created>
  <dcterms:modified xsi:type="dcterms:W3CDTF">2025-10-29T10:31:17Z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2</vt:i4>
  </property>
</Properties>
</file>