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2" r:id="rId5"/>
    <p:sldId id="259" r:id="rId6"/>
    <p:sldId id="273" r:id="rId7"/>
    <p:sldId id="27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96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79" autoAdjust="0"/>
    <p:restoredTop sz="86465" autoAdjust="0"/>
  </p:normalViewPr>
  <p:slideViewPr>
    <p:cSldViewPr>
      <p:cViewPr varScale="1">
        <p:scale>
          <a:sx n="65" d="100"/>
          <a:sy n="65" d="100"/>
        </p:scale>
        <p:origin x="-105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1B8CA-12A1-4893-A049-819D081B3969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FD1B8CA-12A1-4893-A049-819D081B3969}" type="datetimeFigureOut">
              <a:rPr lang="ru-RU" smtClean="0"/>
              <a:pPr/>
              <a:t>30.10.2025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FACC835-2CEF-424B-AA0F-44FF7CEDA6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217" y="696408"/>
            <a:ext cx="7416824" cy="57559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152127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Программа  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СемьЯ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– это Мы!»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5661248"/>
            <a:ext cx="8107834" cy="1008112"/>
          </a:xfrm>
        </p:spPr>
        <p:txBody>
          <a:bodyPr>
            <a:normAutofit fontScale="92500" lnSpcReduction="20000"/>
          </a:bodyPr>
          <a:lstStyle/>
          <a:p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 «Детский сад с. </a:t>
            </a:r>
            <a:r>
              <a:rPr lang="ru-RU" sz="35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Еремково</a:t>
            </a: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2025г</a:t>
            </a:r>
            <a:endParaRPr lang="ru-RU" sz="3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587186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2" y="12372"/>
            <a:ext cx="9103835" cy="6845628"/>
          </a:xfrm>
          <a:prstGeom prst="rect">
            <a:avLst/>
          </a:prstGeom>
        </p:spPr>
      </p:pic>
      <p:sp>
        <p:nvSpPr>
          <p:cNvPr id="13" name="Текст 12"/>
          <p:cNvSpPr>
            <a:spLocks noGrp="1"/>
          </p:cNvSpPr>
          <p:nvPr>
            <p:ph type="body" sz="half" idx="2"/>
          </p:nvPr>
        </p:nvSpPr>
        <p:spPr>
          <a:xfrm>
            <a:off x="914400" y="1700808"/>
            <a:ext cx="3352800" cy="3785593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традиционных духовно-нравственных ценностей, в соответствии с традициями православной культуры, с приоритетом формирования семейных ценностей. 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914400" y="404664"/>
            <a:ext cx="3352800" cy="115212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 программы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4651962" y="692696"/>
            <a:ext cx="3904076" cy="494610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              Задачи:</a:t>
            </a:r>
          </a:p>
          <a:p>
            <a:pPr marL="0" indent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1. знакомить детей с культурной традицией Православия</a:t>
            </a:r>
          </a:p>
          <a:p>
            <a:pPr marL="0" lvl="0" indent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2. знакомить детей с культурно-историческими традициями русской/российской семьи (многодетность,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многопоколенность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0" indent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3. формировать представления о добре и зле, милосердии, заботе, любви, совести, дружелюбии, сопереживании, взаимопомощи и др.</a:t>
            </a:r>
          </a:p>
          <a:p>
            <a:pPr marL="0" lvl="0" indent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4. содействовать пониманию детьми собственных и чужих эмоциональных состояний, и переживаний, развивать эмоциональную отзывчивость к близким;</a:t>
            </a:r>
          </a:p>
          <a:p>
            <a:pPr marL="0" lvl="0" indent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5. развивать позитивное ценностное отношение и чувство принадлежности к семье, уважение к родителям (законным представителям), 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представителям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старшего поколения (дедушкам и бабушкам); 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45634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2" y="12372"/>
            <a:ext cx="9103835" cy="6845628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61095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Сентябрь 2025г</a:t>
            </a:r>
            <a:br>
              <a:rPr lang="ru-RU" sz="36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Сюжетно – ролевая игра «Новоселье»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Игровые ситуации: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«Переезд», «Новый дом», «Строим дом мечты», «Ремонтники»</a:t>
            </a:r>
            <a:b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Беседы: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«Я и моя семья», «Вместе вкусно обедаем», «Любовь и забота в семье», «Семейный пикник»</a:t>
            </a:r>
            <a:b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Читаем вместе: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К.И.Чуковский «</a:t>
            </a:r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Федотка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А.Л.Барто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«Имя и фамилия», С.Я.Маршак «Пожелания друзьям», «Урок вежливости» </a:t>
            </a:r>
            <a:b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Продуктивная деятельность: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«Родственники собираются на ужин», «Домик мечты», «Волшебный замок», «Почтовый ящик»</a:t>
            </a:r>
            <a:b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Просмотр мультфильмов: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«Маша больше не лентяйка», «Встречайте бабушку», «Бабушкин урок», «Лесные путешественники»</a:t>
            </a:r>
            <a:b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Региональный проект «Добрый мир»: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«Кто сотворил наш красивый добрый мир», «Свет. День. Ночь», «Прогулка вторая. Небо», «Благодатный дождь»</a:t>
            </a:r>
            <a:b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Иллюстрации, картины и репродукции картин: 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И.Я. </a:t>
            </a:r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Билибин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«Сестрица </a:t>
            </a:r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Аленушка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и братец Иванушка», Ф. Славянская «Семейная картина»,Ржевская Антонина «Свободная минутка», К. </a:t>
            </a:r>
            <a:r>
              <a:rPr lang="ru-RU" sz="20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Лемох</a:t>
            </a:r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«Девочка с цветами»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124932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C:\Users\Павел\OneDrive\Рабочий стол\20250915_10094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92877" y="678637"/>
            <a:ext cx="307183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Павел\OneDrive\Рабочий стол\20250929_08375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3429000"/>
            <a:ext cx="221457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Павел\OneDrive\Рабочий стол\20250910_08475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250398" y="892950"/>
            <a:ext cx="3000394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Павел\OneDrive\Рабочий стол\20250919_09315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3858018" y="3857230"/>
            <a:ext cx="292816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Павел\OneDrive\Рабочий стол\20250926_09325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36" y="428604"/>
            <a:ext cx="214314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авел\OneDrive\Рабочий стол\20250926_092805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16" y="3357562"/>
            <a:ext cx="192882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914400" y="1412776"/>
            <a:ext cx="7586690" cy="4516554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Сюжетно – ролевая игра «Семья дома»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Игровые ситуации: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«Украшаем окна», «Веселые соседи», «Вечеринка новоселья», по сказке «Три поросенка»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Беседы: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«У меня есть братик и сестричка», «Мы живем вместе», «Похожие лица», «Кто самый старший в семье»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Читаем вместе: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Л.Н.Толстой«Косточка», Е. Степанова «Секрет семейных пирогов», С.Я.Маршак «Если вы вежливый», «Друзья – товарищи»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Продуктивная деятельность: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«Вместе делаем уборку», «Наш семейный альбом», «Осень золотая: осеннее дерево с листьями – визитками членов семьи», «Праздничный венок»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Просмотр мультфильмов: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«И мама меня простит», «Крошка Енот», «Мешок яблок», «Сказка о глупом мышонке»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Региональный проект «Добрый мир»: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«Его величество хлеб», «Что растет на лугу и в лесу», «Земля. Вода. Растения», «Люблю березку русскую»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Иллюстрации, картины и репродукции картин: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В.В. Лебедев к книге С.Я. Маршака «Усатый – полосатый», С. В. Иванов «Семья», Пелевин И.А. «Ненаглядный», «Кормление ребенка»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476672"/>
            <a:ext cx="8352928" cy="100811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Октябрь 2025г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09295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Павел\OneDrive\Рабочий стол\20251027_10000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00034" y="1000108"/>
            <a:ext cx="271464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Павел\OneDrive\Рабочий стол\20251006_09284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642918"/>
            <a:ext cx="1977066" cy="2847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Павел\OneDrive\Рабочий стол\20251010_09265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3429000"/>
            <a:ext cx="200026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авел\OneDrive\Рабочий стол\20251009_09441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57290" y="3357562"/>
            <a:ext cx="214314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8" descr="C:\Users\Павел\OneDrive\Рабочий стол\20251027_101337.jpg"/>
          <p:cNvPicPr>
            <a:picLocks noGrp="1"/>
          </p:cNvPicPr>
          <p:nvPr>
            <p:ph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3821901" y="3893347"/>
            <a:ext cx="278608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Павел\OneDrive\Рабочий стол\20251027_100149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5357818" y="1071546"/>
            <a:ext cx="285752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340361"/>
            <a:ext cx="5760640" cy="35317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23172842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353</TotalTime>
  <Words>144</Words>
  <Application>Microsoft Office PowerPoint</Application>
  <PresentationFormat>Экран (4:3)</PresentationFormat>
  <Paragraphs>16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Волна</vt:lpstr>
      <vt:lpstr>Программа   «СемьЯ – это Мы!»</vt:lpstr>
      <vt:lpstr>Цель программы:</vt:lpstr>
      <vt:lpstr>Сентябрь 2025г Сюжетно – ролевая игра «Новоселье»  Игровые ситуации: «Переезд», «Новый дом», «Строим дом мечты», «Ремонтники» Беседы: «Я и моя семья», «Вместе вкусно обедаем», «Любовь и забота в семье», «Семейный пикник» Читаем вместе: К.И.Чуковский «Федотка», А.Л.Барто «Имя и фамилия», С.Я.Маршак «Пожелания друзьям», «Урок вежливости»  Продуктивная деятельность: «Родственники собираются на ужин», «Домик мечты», «Волшебный замок», «Почтовый ящик» Просмотр мультфильмов: «Маша больше не лентяйка», «Встречайте бабушку», «Бабушкин урок», «Лесные путешественники» Региональный проект «Добрый мир»: «Кто сотворил наш красивый добрый мир», «Свет. День. Ночь», «Прогулка вторая. Небо», «Благодатный дождь» Иллюстрации, картины и репродукции картин: И.Я. Билибин «Сестрица Аленушка и братец Иванушка», Ф. Славянская «Семейная картина»,Ржевская Антонина «Свободная минутка», К. Лемох «Девочка с цветами» </vt:lpstr>
      <vt:lpstr>Слайд 4</vt:lpstr>
      <vt:lpstr>Октябрь 2025г</vt:lpstr>
      <vt:lpstr>Слайд 6</vt:lpstr>
      <vt:lpstr>СПАСИБО ЗА ВНИМАНИЕ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проект  «Я и моя семья»</dc:title>
  <dc:creator>Анна Куликова</dc:creator>
  <cp:lastModifiedBy>Administrator</cp:lastModifiedBy>
  <cp:revision>31</cp:revision>
  <dcterms:created xsi:type="dcterms:W3CDTF">2017-10-17T06:36:00Z</dcterms:created>
  <dcterms:modified xsi:type="dcterms:W3CDTF">2025-10-30T11:48:48Z</dcterms:modified>
</cp:coreProperties>
</file>