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59" r:id="rId6"/>
    <p:sldId id="273" r:id="rId7"/>
    <p:sldId id="275" r:id="rId8"/>
    <p:sldId id="276" r:id="rId9"/>
    <p:sldId id="277" r:id="rId10"/>
    <p:sldId id="278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96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9" autoAdjust="0"/>
    <p:restoredTop sz="86465" autoAdjust="0"/>
  </p:normalViewPr>
  <p:slideViewPr>
    <p:cSldViewPr>
      <p:cViewPr varScale="1">
        <p:scale>
          <a:sx n="100" d="100"/>
          <a:sy n="100" d="100"/>
        </p:scale>
        <p:origin x="-19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FD1B8CA-12A1-4893-A049-819D081B3969}" type="datetimeFigureOut">
              <a:rPr lang="ru-RU" smtClean="0"/>
              <a:pPr/>
              <a:t>29.12.2025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17" y="696408"/>
            <a:ext cx="7416824" cy="5755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152127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Программа 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СемьЯ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это Мы!»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5661248"/>
            <a:ext cx="8107834" cy="1008112"/>
          </a:xfrm>
        </p:spPr>
        <p:txBody>
          <a:bodyPr>
            <a:normAutofit fontScale="92500" lnSpcReduction="20000"/>
          </a:bodyPr>
          <a:lstStyle/>
          <a:p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с. </a:t>
            </a:r>
            <a:r>
              <a:rPr lang="ru-RU" sz="3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Еремково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2025г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87186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51201_0840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636912"/>
            <a:ext cx="151216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51208_1006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187220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51216_0949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32656"/>
            <a:ext cx="165618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51211_1015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2636912"/>
            <a:ext cx="151216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219_0852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2636912"/>
            <a:ext cx="151216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224_08453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4581128"/>
            <a:ext cx="16561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1208_10305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404664"/>
            <a:ext cx="18002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51224_084548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536" y="4293096"/>
            <a:ext cx="165618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1223_092956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5856" y="4293096"/>
            <a:ext cx="18002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340361"/>
            <a:ext cx="5760640" cy="3531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3172842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" y="12372"/>
            <a:ext cx="9103835" cy="6845628"/>
          </a:xfrm>
          <a:prstGeom prst="rect">
            <a:avLst/>
          </a:prstGeom>
        </p:spPr>
      </p:pic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914400" y="1700808"/>
            <a:ext cx="3352800" cy="378559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традиционных духовно-нравственных ценностей, в соответствии с традициями православной культуры, с приоритетом формирования семейных ценностей. 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14400" y="404664"/>
            <a:ext cx="3352800" cy="11521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651962" y="692696"/>
            <a:ext cx="3904076" cy="494610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              Задачи: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 знакомить детей с культурной традицией Православия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2. знакомить детей с культурно-историческими традициями русской/российской семьи (многодетность,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многопоколенность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3. формировать представления о добре и зле, милосердии, заботе, любви, совести, дружелюбии, сопереживании, взаимопомощи и др.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4. содействовать пониманию детьми собственных и чужих эмоциональных состояний, и переживаний, развивать эмоциональную отзывчивость к близким;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5. развивать позитивное ценностное отношение и чувство принадлежности к семье, уважение к родителям (законным представителям),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представителям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старшего поколения (дедушкам и бабушкам);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456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" y="12372"/>
            <a:ext cx="9103835" cy="684562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61095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Сентябрь 2025г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«Новоселье»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«Переезд», «Новый дом», «Строим дом мечты», «Ремонтники»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«Я и моя семья», «Вместе вкусно обедаем», «Любовь и забота в семье», «Семейный пикник»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К.И.Чуковский «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Федотка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А.Л.Барто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«Имя и фамилия», С.Я.Маршак «Пожелания друзьям», «Урок вежливости» 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«Родственники собираются на ужин», «Домик мечты», «Волшебный замок», «Почтовый ящик»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«Маша больше не лентяйка», «Встречайте бабушку», «Бабушкин урок», «Лесные путешественники»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«Кто сотворил наш красивый добрый мир», «Свет. День. Ночь», «Прогулка вторая. Небо», «Благодатный дождь»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И.Я.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Билибин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«Сестрица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Аленушка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 братец Иванушка», Ф. Славянская «Семейная картина»,Ржевская Антонина «Свободная минутка», К.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Лемох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«Девочка с цветами»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24932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Павел\OneDrive\Рабочий стол\20250915_1009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2877" y="678637"/>
            <a:ext cx="30718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50929_0837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429000"/>
            <a:ext cx="221457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50910_0847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250398" y="892950"/>
            <a:ext cx="300039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0919_09315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858018" y="3857230"/>
            <a:ext cx="292816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0926_0932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28604"/>
            <a:ext cx="214314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0926_0928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3357562"/>
            <a:ext cx="192882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1412776"/>
            <a:ext cx="7586690" cy="451655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«Семья дома»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«Украшаем окна», «Веселые соседи», «Вечеринка новоселья», по сказке «Три поросенка»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 меня есть братик и сестричка», «Мы живем вместе», «Похожие лица», «Кто самый старший в семье»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Л.Н.Толстой«Косточка», Е. Степанова «Секрет семейных пирогов», С.Я.Маршак «Если вы вежливый», «Друзья – товарищи»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«Вместе делаем уборку», «Наш семейный альбом», «Осень золотая: осеннее дерево с листьями – визитками членов семьи», «Праздничный венок»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 мама меня простит», «Крошка Енот», «Мешок яблок», «Сказка о глупом мышонке»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«Его величество хлеб», «Что растет на лугу и в лесу», «Земля. Вода. Растения», «Люблю березку русскую»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В.В. Лебедев к книге С.Я. Маршака «Усатый – полосатый», С. В. Иванов «Семья», Пелевин И.А. «Ненаглядный», «Кормление ребенка»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352928" cy="10081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Октябрь 2025г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09295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Павел\OneDrive\Рабочий стол\20251027_1000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00034" y="1000108"/>
            <a:ext cx="27146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006_0928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642918"/>
            <a:ext cx="1977066" cy="284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010_0926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429000"/>
            <a:ext cx="200026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1009_0944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3357562"/>
            <a:ext cx="214314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C:\Users\Павел\OneDrive\Рабочий стол\20251027_101337.jpg"/>
          <p:cNvPicPr>
            <a:picLocks noGrp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821901" y="3893347"/>
            <a:ext cx="278608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1027_10014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357818" y="1071546"/>
            <a:ext cx="285752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Ноябрь 2025г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52736"/>
            <a:ext cx="79208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«Семья на прогулке»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«Кормим птичек», «Идем искать котенка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Отправляемся в лес за грибами», «Прогуливаемся возле озера»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 и мое имя», «Приключения имени», «Откуда мое имя», «Имена в моей семье»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З. И. Воскресенская «Папина Вишня», А. Л.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«В пустой квартире», Е. Благинина «Наш дедушка», В. Бианки «Купание медвежат»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«Игры с папой в мяч», «Бублики и баранки для мамы и папы», «Фруктовая корзина: корзинка фруктов, где каждый фрукт символизирует кого – то из семьи», «Панно с фотографиями»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«Зеленая пилюля», «Мама для мамонтенка», «Умка», «Умка ищет друга»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«Четвертый день творения. Солнце. Луна. Звезды», «Ночью холодна, бледна появляется луна», «Пятый день творения. Жители моря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картины и репродукции картин: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Е.М.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Рачев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«Терем – теремок», В. Ф. Стожаров  «У самовара», Сюжетные картинки на тему: «Прогулка в лес», Б. М. Кустодиев «Утро»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1229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авел\OneDrive\Рабочий стол\20251106_1008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26086" y="986804"/>
            <a:ext cx="1873049" cy="155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авел\OneDrive\Рабочий стол\20251107_0923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11269" y="2906504"/>
            <a:ext cx="1859625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51107_093126.jpg"/>
          <p:cNvPicPr/>
          <p:nvPr/>
        </p:nvPicPr>
        <p:blipFill>
          <a:blip r:embed="rId4" cstate="print"/>
          <a:srcRect r="16796"/>
          <a:stretch>
            <a:fillRect/>
          </a:stretch>
        </p:blipFill>
        <p:spPr bwMode="auto">
          <a:xfrm rot="5400000">
            <a:off x="4002669" y="2807238"/>
            <a:ext cx="1973501" cy="166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51113_09252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7860" y="827420"/>
            <a:ext cx="1592171" cy="185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113_09254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740415" y="1007308"/>
            <a:ext cx="1774612" cy="161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120_0949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606752"/>
            <a:ext cx="1593447" cy="178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1112_09263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2825868" y="4845272"/>
            <a:ext cx="1800024" cy="145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авел\OneDrive\Рабочий стол\20251112_09284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4980772" y="4831701"/>
            <a:ext cx="2023276" cy="154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1117_09182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83216" y="2626354"/>
            <a:ext cx="1521232" cy="198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96251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Декабрь 2025г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268760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«Идем в гости»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«Собираемся в гости»,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«Приветствие хозяев»,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«Детские забавы», «Прощание и благодарность»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«Мамина мама, моя бабушка», «Сказки от бабушки», «Прогулки с бабушкой и дедушкой», «Игры с бабушкой и дедушкой»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И.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Затрайская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«Душевные истории про Пряника и Вареника», С. Прокофьева «Маша и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Ойка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С. Прокофьева «Сказка про грубое слово «Уходи», С. Прокофьева «Сказка о невоспитанном мышонке»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Радость первого снега: первый снегопад и совместные игры в снегу. Семейные путешествия: создаем транспорт (самолет, поезд, автомобиль) Семейный поезд: состав поезда, каждая вагончик которого представляет одного члена семьи. Салатница для еды: самодельная салатница из пластиковой бутылки или коробки.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«День рождение бабушки» (1981 г.) «Обезьянки (веселая карусель)» (1984 г.) «Грибок-теремок» (1958 г.) Терем-теремок (1971г.)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Пятый день творения «Птицы» Насекомые «Пчелки». Скоро праздник Рождества Христова. Рождество Христово.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И.Я.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Билибин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"Сказке о рыбаке и рыбке"Н. Н. Бондаренко «Семья на отдыхе»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Согоян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Вера Семеновна «Молодая семья»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Терри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Исаак «Снежные барсы»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452</TotalTime>
  <Words>166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Программа   «СемьЯ – это Мы!»</vt:lpstr>
      <vt:lpstr>Цель программы:</vt:lpstr>
      <vt:lpstr>Сентябрь 2025г Сюжетно – ролевая игра «Новоселье»  Игровые ситуации: «Переезд», «Новый дом», «Строим дом мечты», «Ремонтники» Беседы: «Я и моя семья», «Вместе вкусно обедаем», «Любовь и забота в семье», «Семейный пикник» Читаем вместе: К.И.Чуковский «Федотка», А.Л.Барто «Имя и фамилия», С.Я.Маршак «Пожелания друзьям», «Урок вежливости»  Продуктивная деятельность: «Родственники собираются на ужин», «Домик мечты», «Волшебный замок», «Почтовый ящик» Просмотр мультфильмов: «Маша больше не лентяйка», «Встречайте бабушку», «Бабушкин урок», «Лесные путешественники» Региональный проект «Добрый мир»: «Кто сотворил наш красивый добрый мир», «Свет. День. Ночь», «Прогулка вторая. Небо», «Благодатный дождь» Иллюстрации, картины и репродукции картин: И.Я. Билибин «Сестрица Аленушка и братец Иванушка», Ф. Славянская «Семейная картина»,Ржевская Антонина «Свободная минутка», К. Лемох «Девочка с цветами» </vt:lpstr>
      <vt:lpstr>Слайд 4</vt:lpstr>
      <vt:lpstr>Октябрь 2025г</vt:lpstr>
      <vt:lpstr>Слайд 6</vt:lpstr>
      <vt:lpstr>Ноябрь 2025г</vt:lpstr>
      <vt:lpstr>Слайд 8</vt:lpstr>
      <vt:lpstr>Декабрь 2025г</vt:lpstr>
      <vt:lpstr>Слайд 10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 «Я и моя семья»</dc:title>
  <dc:creator>Иван Смирнов</dc:creator>
  <cp:lastModifiedBy>Павел Куликов</cp:lastModifiedBy>
  <cp:revision>43</cp:revision>
  <dcterms:created xsi:type="dcterms:W3CDTF">2017-10-17T06:36:00Z</dcterms:created>
  <dcterms:modified xsi:type="dcterms:W3CDTF">2025-12-29T15:04:09Z</dcterms:modified>
</cp:coreProperties>
</file>