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8" r:id="rId1"/>
  </p:sldMasterIdLst>
  <p:notesMasterIdLst>
    <p:notesMasterId r:id="rId3"/>
  </p:notesMasterIdLst>
  <p:sldIdLst>
    <p:sldId id="257" r:id="rId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1602" y="-6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4400" b="0" strike="noStrike" spc="-1">
                <a:latin typeface="XO Oriel"/>
              </a:rPr>
              <a:t>Для перемещения страницы щёлкните мышью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000" b="0" strike="noStrike" spc="-1">
                <a:latin typeface="XO Oriel"/>
              </a:rPr>
              <a:t>Для правки формата примечаний щёлкните мышью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dt" idx="7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ftr" idx="8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87" name="PlaceHolder 6"/>
          <p:cNvSpPr>
            <a:spLocks noGrp="1"/>
          </p:cNvSpPr>
          <p:nvPr>
            <p:ph type="sldNum" idx="9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84D88364-0AE8-4528-96B6-B4F760A0EB99}" type="slidenum">
              <a:rPr lang="ru-RU" sz="1400" b="0" strike="noStrike" spc="-1">
                <a:latin typeface="Times New Roman"/>
              </a:rPr>
              <a:pPr algn="r">
                <a:buNone/>
              </a:p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0197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01600" y="749300"/>
            <a:ext cx="6656388" cy="3744913"/>
          </a:xfrm>
          <a:prstGeom prst="rect">
            <a:avLst/>
          </a:prstGeom>
          <a:ln w="0">
            <a:noFill/>
          </a:ln>
        </p:spPr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680040" y="4715280"/>
            <a:ext cx="5437080" cy="4465800"/>
          </a:xfrm>
          <a:prstGeom prst="rect">
            <a:avLst/>
          </a:prstGeom>
          <a:noFill/>
          <a:ln w="0">
            <a:noFill/>
          </a:ln>
        </p:spPr>
        <p:txBody>
          <a:bodyPr lIns="90720" tIns="45360" rIns="90720" bIns="45360" anchor="t">
            <a:normAutofit/>
          </a:bodyPr>
          <a:lstStyle/>
          <a:p>
            <a:endParaRPr lang="ru-RU" sz="2000" b="0" strike="noStrike" spc="-1">
              <a:latin typeface="XO Orie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sldNum" idx="11"/>
          </p:nvPr>
        </p:nvSpPr>
        <p:spPr>
          <a:xfrm>
            <a:off x="3849840" y="9429120"/>
            <a:ext cx="2945520" cy="495360"/>
          </a:xfrm>
          <a:prstGeom prst="rect">
            <a:avLst/>
          </a:prstGeom>
          <a:noFill/>
          <a:ln w="0">
            <a:noFill/>
          </a:ln>
        </p:spPr>
        <p:txBody>
          <a:bodyPr lIns="90720" tIns="45360" rIns="90720" bIns="45360" anchor="b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AC1AF031-71FE-495D-92CB-B364B8C8D2B1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  <a:buNone/>
              </a:pPr>
              <a:t>1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ftr" idx="12"/>
          </p:nvPr>
        </p:nvSpPr>
        <p:spPr>
          <a:xfrm>
            <a:off x="0" y="9429120"/>
            <a:ext cx="2945520" cy="495360"/>
          </a:xfrm>
          <a:prstGeom prst="rect">
            <a:avLst/>
          </a:prstGeom>
          <a:noFill/>
          <a:ln w="0">
            <a:noFill/>
          </a:ln>
        </p:spPr>
        <p:txBody>
          <a:bodyPr lIns="90720" tIns="45360" rIns="90720" bIns="45360" anchor="b">
            <a:noAutofit/>
          </a:bodyPr>
          <a:lstStyle>
            <a:lvl1pPr>
              <a:defRPr lang="ru-RU" sz="2400" b="0" strike="noStrike" spc="-1">
                <a:latin typeface="Times New Roman"/>
              </a:defRPr>
            </a:lvl1pPr>
          </a:lstStyle>
          <a:p>
            <a:endParaRPr lang="ru-RU" sz="2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2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ru-RU" sz="16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r>
              <a:rPr lang="ru-RU" sz="1600" b="0" strike="noStrike" spc="-1" dirty="0" smtClean="0">
                <a:latin typeface="Times New Roman"/>
              </a:rPr>
              <a:t>1</a:t>
            </a:r>
            <a:endParaRPr lang="ru-RU" sz="1600" b="0" strike="noStrike" spc="-1" dirty="0">
              <a:latin typeface="Times New Roman"/>
            </a:endParaRPr>
          </a:p>
        </p:txBody>
      </p:sp>
      <p:sp>
        <p:nvSpPr>
          <p:cNvPr id="92" name="PlaceHolder 1"/>
          <p:cNvSpPr>
            <a:spLocks noGrp="1"/>
          </p:cNvSpPr>
          <p:nvPr>
            <p:ph type="title" idx="4294967295"/>
          </p:nvPr>
        </p:nvSpPr>
        <p:spPr>
          <a:xfrm>
            <a:off x="1751013" y="404813"/>
            <a:ext cx="10440987" cy="75247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numCol="1" spcCol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400" b="1" spc="-1" dirty="0" smtClean="0">
                <a:solidFill>
                  <a:srgbClr val="A88000"/>
                </a:solidFill>
                <a:latin typeface="Times New Roman"/>
              </a:rPr>
              <a:t>Неделя безопасности «Внимание, каникулы» </a:t>
            </a:r>
            <a:r>
              <a:rPr lang="ru-RU" sz="2400" b="1" spc="-1" dirty="0" smtClean="0">
                <a:solidFill>
                  <a:srgbClr val="A88000"/>
                </a:solidFill>
                <a:latin typeface="Times New Roman"/>
              </a:rPr>
              <a:t/>
            </a:r>
            <a:br>
              <a:rPr lang="ru-RU" sz="2400" b="1" spc="-1" dirty="0" smtClean="0">
                <a:solidFill>
                  <a:srgbClr val="A88000"/>
                </a:solidFill>
                <a:latin typeface="Times New Roman"/>
              </a:rPr>
            </a:br>
            <a:r>
              <a:rPr lang="ru-RU" sz="2400" b="1" spc="-1" dirty="0" smtClean="0">
                <a:solidFill>
                  <a:srgbClr val="A88000"/>
                </a:solidFill>
                <a:latin typeface="Times New Roman"/>
              </a:rPr>
              <a:t>с 22.12. 25 – 26.12.25</a:t>
            </a:r>
            <a:r>
              <a:rPr lang="ru-RU" sz="2400" b="1" spc="-1" dirty="0" smtClean="0">
                <a:solidFill>
                  <a:srgbClr val="A88000"/>
                </a:solidFill>
                <a:latin typeface="Times New Roman"/>
              </a:rPr>
              <a:t/>
            </a:r>
            <a:br>
              <a:rPr lang="ru-RU" sz="2400" b="1" spc="-1" dirty="0" smtClean="0">
                <a:solidFill>
                  <a:srgbClr val="A88000"/>
                </a:solidFill>
                <a:latin typeface="Times New Roman"/>
              </a:rPr>
            </a:br>
            <a:r>
              <a:rPr lang="ru-RU" sz="2400" b="1" spc="-1" dirty="0" smtClean="0">
                <a:solidFill>
                  <a:srgbClr val="A88000"/>
                </a:solidFill>
                <a:latin typeface="Times New Roman"/>
              </a:rPr>
              <a:t>МБДОУ «Детский сад с. </a:t>
            </a:r>
            <a:r>
              <a:rPr lang="ru-RU" sz="2400" b="1" spc="-1" dirty="0" err="1" smtClean="0">
                <a:solidFill>
                  <a:srgbClr val="A88000"/>
                </a:solidFill>
                <a:latin typeface="Times New Roman"/>
              </a:rPr>
              <a:t>Еремково</a:t>
            </a:r>
            <a:r>
              <a:rPr lang="ru-RU" sz="2400" b="1" spc="-1" dirty="0" smtClean="0">
                <a:solidFill>
                  <a:srgbClr val="A88000"/>
                </a:solidFill>
                <a:latin typeface="Times New Roman"/>
              </a:rPr>
              <a:t>»</a:t>
            </a:r>
            <a:endParaRPr lang="ru-RU" sz="2400" b="0" strike="noStrike" spc="-1" dirty="0">
              <a:latin typeface="XO Oriel"/>
            </a:endParaRPr>
          </a:p>
        </p:txBody>
      </p:sp>
      <p:sp>
        <p:nvSpPr>
          <p:cNvPr id="93" name="Заголовок 1"/>
          <p:cNvSpPr/>
          <p:nvPr/>
        </p:nvSpPr>
        <p:spPr>
          <a:xfrm>
            <a:off x="0" y="4977000"/>
            <a:ext cx="7403760" cy="719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4" name="Прямоугольник 26"/>
          <p:cNvSpPr/>
          <p:nvPr/>
        </p:nvSpPr>
        <p:spPr>
          <a:xfrm>
            <a:off x="8976240" y="2637000"/>
            <a:ext cx="670680" cy="431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7" name="Прямоугольник 10"/>
          <p:cNvSpPr/>
          <p:nvPr/>
        </p:nvSpPr>
        <p:spPr>
          <a:xfrm>
            <a:off x="1415520" y="1409400"/>
            <a:ext cx="10008360" cy="866880"/>
          </a:xfrm>
          <a:prstGeom prst="rect">
            <a:avLst/>
          </a:prstGeom>
          <a:solidFill>
            <a:schemeClr val="accent3">
              <a:lumMod val="20000"/>
              <a:lumOff val="8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endParaRPr lang="ru-RU" sz="2400" b="0" strike="noStrike" spc="-1" dirty="0">
              <a:latin typeface="XO Oriel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16496" y="1916832"/>
            <a:ext cx="5982823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22.12.25 по 26.12.25г в нашем детском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саду прошла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Неделя безопасности «Внимание, каникулы». С ребятами были проведены беседы, игры по разным направлениям: «Пожарная безопасность», «Безопасность дорожного движения», «Безопасность на водных объектах»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7" name="Прямоугольник 26"/>
          <p:cNvSpPr/>
          <p:nvPr/>
        </p:nvSpPr>
        <p:spPr>
          <a:xfrm>
            <a:off x="9128640" y="2789400"/>
            <a:ext cx="670680" cy="431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3" name="Рисунок 22" descr="C:\Users\Павел\OneDrive\Рабочий стол\20251201_09192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9536" y="1268760"/>
            <a:ext cx="1800200" cy="2072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C:\Users\Павел\OneDrive\Рабочий стол\20251201_09101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3352" y="2708920"/>
            <a:ext cx="1728192" cy="2297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C:\Users\Павел\OneDrive\Рабочий стол\20251218_10313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9218889" y="1674263"/>
            <a:ext cx="203514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 descr="C:\Users\Павел\OneDrive\Рабочий стол\20251217_09375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10206467" y="3494997"/>
            <a:ext cx="1932193" cy="1368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 descr="C:\Users\Павел\OneDrive\Рабочий стол\20251217_10041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8802533" y="4754918"/>
            <a:ext cx="193175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27" descr="C:\Users\Павел\OneDrive\Рабочий стол\20251217_100258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7297562" y="5323782"/>
            <a:ext cx="1354015" cy="1020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Рисунок 28" descr="C:\Users\Павел\OneDrive\Рабочий стол\20251225_094010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5563704" y="5329448"/>
            <a:ext cx="1380392" cy="1035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9" descr="C:\Users\Павел\OneDrive\Рабочий стол\20251225_093927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5400000">
            <a:off x="3823080" y="5269872"/>
            <a:ext cx="1485900" cy="111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Рисунок 30" descr="C:\Users\Павел\OneDrive\Рабочий стол\20251218_103200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5400000">
            <a:off x="1838681" y="4733991"/>
            <a:ext cx="2033918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24116</TotalTime>
  <Words>52</Words>
  <Application>Microsoft Office PowerPoint</Application>
  <PresentationFormat>Произвольный</PresentationFormat>
  <Paragraphs>6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Трек</vt:lpstr>
      <vt:lpstr>Неделя безопасности «Внимание, каникулы»  с 22.12. 25 – 26.12.25 МБДОУ «Детский сад с. Еремково»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Нормативное подушевое финансирование  2008 год   Каспржак А.А. начальник департамента образования Тверской области</dc:title>
  <dc:subject/>
  <dc:creator>shlinchak</dc:creator>
  <dc:description/>
  <cp:lastModifiedBy>Павел Куликов</cp:lastModifiedBy>
  <cp:revision>2009</cp:revision>
  <cp:lastPrinted>2020-07-31T07:10:39Z</cp:lastPrinted>
  <dcterms:created xsi:type="dcterms:W3CDTF">2007-11-20T06:26:01Z</dcterms:created>
  <dcterms:modified xsi:type="dcterms:W3CDTF">2025-12-29T15:41:18Z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Широкоэкранный</vt:lpwstr>
  </property>
  <property fmtid="{D5CDD505-2E9C-101B-9397-08002B2CF9AE}" pid="4" name="Slides">
    <vt:i4>2</vt:i4>
  </property>
</Properties>
</file>