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2" r:id="rId5"/>
    <p:sldId id="259" r:id="rId6"/>
    <p:sldId id="273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9" autoAdjust="0"/>
    <p:restoredTop sz="86465" autoAdjust="0"/>
  </p:normalViewPr>
  <p:slideViewPr>
    <p:cSldViewPr>
      <p:cViewPr varScale="1">
        <p:scale>
          <a:sx n="94" d="100"/>
          <a:sy n="94" d="100"/>
        </p:scale>
        <p:origin x="-2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FD1B8CA-12A1-4893-A049-819D081B396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11" Type="http://schemas.openxmlformats.org/officeDocument/2006/relationships/image" Target="../media/image51.jpeg"/><Relationship Id="rId5" Type="http://schemas.openxmlformats.org/officeDocument/2006/relationships/image" Target="../media/image45.jpeg"/><Relationship Id="rId10" Type="http://schemas.openxmlformats.org/officeDocument/2006/relationships/image" Target="../media/image50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17" y="696408"/>
            <a:ext cx="7416824" cy="5755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152127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Программа  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СемьЯ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 это Мы!»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5661248"/>
            <a:ext cx="8107834" cy="1008112"/>
          </a:xfrm>
        </p:spPr>
        <p:txBody>
          <a:bodyPr>
            <a:normAutofit fontScale="92500" lnSpcReduction="20000"/>
          </a:bodyPr>
          <a:lstStyle/>
          <a:p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«Детский сад с. </a:t>
            </a:r>
            <a:r>
              <a:rPr lang="ru-RU" sz="35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Еремково</a:t>
            </a: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2025 – 2026 г</a:t>
            </a:r>
            <a:endParaRPr lang="ru-RU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871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авел\OneDrive\Рабочий стол\20251201_08403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636912"/>
            <a:ext cx="151216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авел\OneDrive\Рабочий стол\20251208_10065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76672"/>
            <a:ext cx="187220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Павел\OneDrive\Рабочий стол\20251216_09494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332656"/>
            <a:ext cx="165618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авел\OneDrive\Рабочий стол\20251211_10153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2636912"/>
            <a:ext cx="151216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20251219_08525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4288" y="2636912"/>
            <a:ext cx="151216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20251224_08453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4128" y="4581128"/>
            <a:ext cx="165618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51208_10305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19872" y="404664"/>
            <a:ext cx="18002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авел\OneDrive\Рабочий стол\20251224_084548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5536" y="4293096"/>
            <a:ext cx="165618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авел\OneDrive\Рабочий стол\20251223_092956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75856" y="4293096"/>
            <a:ext cx="18002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Январь 2026г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268760"/>
            <a:ext cx="771520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 – ролевая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Идем в театр/цирк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»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Игровые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ситуации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: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Выбираем наряд для похода в театр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«Поездка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машине в театр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«Семья идет в цирк» «Акробатические этюды»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Любимая игрушка, подаренная мамой и папой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«Я люблю играть с мамой и папой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«Я убираю свои игрушки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«Я помощник»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Читаем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вместе: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Александрова «Таня пропала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Е.А.Благинина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«Посидим в тишине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 </a:t>
            </a:r>
            <a:r>
              <a:rPr lang="ru-RU" sz="1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Гамазкова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«Колыбельная для бабушки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Д. Хармс «Очень вкусный пирог»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Продуктивная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деятельность: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зоопарка семьей: поездка всей семьёй в парк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развлечений. Лепка: Игрушечные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животные Наши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питомцы. Аппликация: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Звездное небо: звездочки в виде лиц членов семьи на ночном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небе.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Коврик для прихожей: плетение коврика из старых тканей или лент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Просмотр мультфильмов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Волк и семеро козлят на новый лад» (1975 г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«Колобок» (1956 г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«Крылатый, мохнатый да масляный» (1990 г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«Соломенный бычок» (1954 г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Региональный проект «Добрый мир»: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«Праздник Рождество Христово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«Они живут рядом с нами»,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«Мама, папа ты и я - вместе дружная семья»</a:t>
            </a:r>
            <a:endParaRPr lang="ru-RU" sz="1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Иллюстрации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картины и репродукции картин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В.М. Васнецов "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Снегурочка«,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Пелевин Иван Андреевич «В Избе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картинки «Зимние забавы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Тематические картинки «Зимняя прогулка»</a:t>
            </a:r>
          </a:p>
        </p:txBody>
      </p:sp>
    </p:spTree>
    <p:extLst>
      <p:ext uri="{BB962C8B-B14F-4D97-AF65-F5344CB8AC3E}">
        <p14:creationId xmlns:p14="http://schemas.microsoft.com/office/powerpoint/2010/main" val="3163823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авел\OneDrive\Рабочий стол\20260122_08364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836712"/>
            <a:ext cx="187220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авел\OneDrive\Рабочий стол\20260122_0930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442771" y="1245860"/>
            <a:ext cx="2258455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Павел\OneDrive\Рабочий стол\20260122_09263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835869" y="1229027"/>
            <a:ext cx="222479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авел\OneDrive\Рабочий стол\20260128_09341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2313543" y="3311193"/>
            <a:ext cx="2068641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20260128_09345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4884908" y="3404124"/>
            <a:ext cx="2110487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20260123_15175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881339" y="4095325"/>
            <a:ext cx="1980721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60122_095019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6246994" y="4202278"/>
            <a:ext cx="212262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авел\OneDrive\Рабочий стол\20260123_153433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3840791" y="4592257"/>
            <a:ext cx="182245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8963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2026г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268760"/>
            <a:ext cx="82089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 – ролевая игра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«Семья в кафе/магазине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»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Игровые ситуации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: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«Большие покупки в супермаркете», «Покупка подарка для друга», «Праздничный обед в кафе», Магазин «Овощи- Фрукты»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Беседы: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 папа», «Хочу быть как папа», «Профессии наших родных», «Что папа умеет делать»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Читаем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вместе: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В. Маяковский «Что такое хорошо и что такое плохо»,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Н. Карпова «Выздоравливай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дедуль», «Обнимите бабушку»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р.н.с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«Маша и медведь»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Продуктивная деятельность: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 «Пушистые снежинки на папиной шапке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Лепка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«Масленое солнышко с косичками».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«Кораблик для папы», «Самолет в облаках»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Просмотр мультфильмов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«Два веселых гуся» 1970, «Как кошечка и собачка мыли пол»1977, «Как стать большим»1967, «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Мойдодыр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1954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Региональный проект «Добрый мир»: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прекрасен этот мир!», «Труд человека. Бог посылает урожай, если человек трудится»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«Кто сотворил наш добрый мир? Что такое хорошо и что такое плохо?», «Совесть добрый помощник»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Иллюстрации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картины и репродукции картин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К.Е.Маяковский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«Дети, бегущие от грозы»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Лемох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«Новый член семьи»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К.Брендерс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«Рысенок»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653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авел\OneDrive\Рабочий стол\20260224_1011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44226" y="1064086"/>
            <a:ext cx="203892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авел\OneDrive\Рабочий стол\20260224_1014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548140" y="1068486"/>
            <a:ext cx="197571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Павел\OneDrive\Рабочий стол\20260224_10142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070925" y="1065979"/>
            <a:ext cx="1970702" cy="180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авел\OneDrive\Рабочий стол\20260224_09520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713457" y="3143527"/>
            <a:ext cx="187732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20260224_09530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7020272" y="3068960"/>
            <a:ext cx="201622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20260210_09404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2285274" y="2979422"/>
            <a:ext cx="1909156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60211_09464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1175438" y="4665322"/>
            <a:ext cx="1680555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авел\OneDrive\Рабочий стол\20260224_094022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3631445" y="4729596"/>
            <a:ext cx="1809099" cy="151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авел\OneDrive\Рабочий стол\20260220_094054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28184" y="4653136"/>
            <a:ext cx="136815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Павел\OneDrive\Рабочий стол\20260212_081248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5536" y="3068960"/>
            <a:ext cx="187220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87398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340361"/>
            <a:ext cx="5760640" cy="35317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1728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2" y="12372"/>
            <a:ext cx="9103835" cy="6845628"/>
          </a:xfrm>
          <a:prstGeom prst="rect">
            <a:avLst/>
          </a:prstGeom>
        </p:spPr>
      </p:pic>
      <p:sp>
        <p:nvSpPr>
          <p:cNvPr id="13" name="Текст 12"/>
          <p:cNvSpPr>
            <a:spLocks noGrp="1"/>
          </p:cNvSpPr>
          <p:nvPr>
            <p:ph type="body" sz="half" idx="2"/>
          </p:nvPr>
        </p:nvSpPr>
        <p:spPr>
          <a:xfrm>
            <a:off x="914400" y="1700808"/>
            <a:ext cx="3352800" cy="3785593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традиционных духовно-нравственных ценностей, в соответствии с традициями православной культуры, с приоритетом формирования семейных ценностей. 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914400" y="404664"/>
            <a:ext cx="3352800" cy="115212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 программы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4651962" y="692696"/>
            <a:ext cx="3904076" cy="494610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              Задачи:</a:t>
            </a:r>
          </a:p>
          <a:p>
            <a:pPr mar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1. знакомить детей с культурной традицией Православия</a:t>
            </a:r>
          </a:p>
          <a:p>
            <a:pPr marL="0" lv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2. знакомить детей с культурно-историческими традициями русской/российской семьи (многодетность,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многопоколенность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3. формировать представления о добре и зле, милосердии, заботе, любви, совести, дружелюбии, сопереживании, взаимопомощи и др.</a:t>
            </a:r>
          </a:p>
          <a:p>
            <a:pPr marL="0" lv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4. содействовать пониманию детьми собственных и чужих эмоциональных состояний, и переживаний, развивать эмоциональную отзывчивость к близким;</a:t>
            </a:r>
          </a:p>
          <a:p>
            <a:pPr marL="0" lv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5. развивать позитивное ценностное отношение и чувство принадлежности к семье, уважение к родителям (законным представителям),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представителям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старшего поколения (дедушкам и бабушкам);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56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2" y="12372"/>
            <a:ext cx="9103835" cy="6845628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61095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Сентябрь 2025г</a:t>
            </a:r>
            <a:br>
              <a:rPr lang="ru-RU" sz="3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 – ролевая игра «Новоселье»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Игровые ситуации: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«Переезд», «Новый дом», «Строим дом мечты», «Ремонтники»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Беседы: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«Я и моя семья», «Вместе вкусно обедаем», «Любовь и забота в семье», «Семейный пикник»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Читаем вместе: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К.И.Чуковский «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Федотка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А.Л.Барто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«Имя и фамилия», С.Я.Маршак «Пожелания друзьям», «Урок вежливости» 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Продуктивная деятельность: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«Родственники собираются на ужин», «Домик мечты», «Волшебный замок», «Почтовый ящик»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Просмотр мультфильмов: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«Маша больше не лентяйка», «Встречайте бабушку», «Бабушкин урок», «Лесные путешественники»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Региональный проект «Добрый мир»: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«Кто сотворил наш красивый добрый мир», «Свет. День. Ночь», «Прогулка вторая. Небо», «Благодатный дождь»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Иллюстрации, картины и репродукции картин: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И.Я.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Билибин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«Сестрица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Аленушка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и братец Иванушка», Ф. Славянская «Семейная картина»,Ржевская Антонина «Свободная минутка», К.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Лемох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«Девочка с цветами»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249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C:\Users\Павел\OneDrive\Рабочий стол\20250915_10094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92877" y="678637"/>
            <a:ext cx="307183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Павел\OneDrive\Рабочий стол\20250929_08375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3429000"/>
            <a:ext cx="221457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авел\OneDrive\Рабочий стол\20250910_08475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250398" y="892950"/>
            <a:ext cx="300039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20250919_09315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858018" y="3857230"/>
            <a:ext cx="292816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20250926_09325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428604"/>
            <a:ext cx="214314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50926_09280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3357562"/>
            <a:ext cx="192882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914400" y="1412776"/>
            <a:ext cx="7586690" cy="451655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 – ролевая игра «Семья дома»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Игровые ситуации: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«Украшаем окна», «Веселые соседи», «Вечеринка новоселья», по сказке «Три поросенка»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Беседы: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«У меня есть братик и сестричка», «Мы живем вместе», «Похожие лица», «Кто самый старший в семье»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Читаем вместе: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Л.Н.Толстой«Косточка», Е. Степанова «Секрет семейных пирогов», С.Я.Маршак «Если вы вежливый», «Друзья – товарищи»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Продуктивная деятельность: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«Вместе делаем уборку», «Наш семейный альбом», «Осень золотая: осеннее дерево с листьями – визитками членов семьи», «Праздничный венок»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Просмотр мультфильмов: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«И мама меня простит», «Крошка Енот», «Мешок яблок», «Сказка о глупом мышонке»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Региональный проект «Добрый мир»: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«Его величество хлеб», «Что растет на лугу и в лесу», «Земля. Вода. Растения», «Люблю березку русскую»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Иллюстрации, картины и репродукции картин: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В.В. Лебедев к книге С.Я. Маршака «Усатый – полосатый», С. В. Иванов «Семья», Пелевин И.А. «Ненаглядный», «Кормление ребенка»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76672"/>
            <a:ext cx="8352928" cy="100811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Октябрь 2025г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92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Павел\OneDrive\Рабочий стол\20251027_10000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00034" y="1000108"/>
            <a:ext cx="271464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20251006_0928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642918"/>
            <a:ext cx="1977066" cy="2847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20251010_09265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3429000"/>
            <a:ext cx="200026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51009_09441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290" y="3357562"/>
            <a:ext cx="214314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8" descr="C:\Users\Павел\OneDrive\Рабочий стол\20251027_101337.jpg"/>
          <p:cNvPicPr>
            <a:picLocks noGrp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821901" y="3893347"/>
            <a:ext cx="278608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авел\OneDrive\Рабочий стол\20251027_10014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5357818" y="1071546"/>
            <a:ext cx="285752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Ноябрь 2025г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052736"/>
            <a:ext cx="79208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 – ролевая игра «Семья на прогулке»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Игровые ситуации: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«Кормим птичек», «Идем искать котенка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Отправляемся в лес за грибами», «Прогуливаемся возле озера»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«Я и мое имя», «Приключения имени», «Откуда мое имя», «Имена в моей семье»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Читаем вместе: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З. И. Воскресенская «Папина Вишня», А. Л.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Барто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«В пустой квартире», Е. Благинина «Наш дедушка», В. Бианки «Купание медвежат»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Продуктивная деятельность: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«Игры с папой в мяч», «Бублики и баранки для мамы и папы», «Фруктовая корзина: корзинка фруктов, где каждый фрукт символизирует кого – то из семьи», «Панно с фотографиями»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Просмотр мультфильмов: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«Зеленая пилюля», «Мама для мамонтенка», «Умка», «Умка ищет друга»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Региональный проект «Добрый мир»: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«Четвертый день творения. Солнце. Луна. Звезды», «Ночью холодна, бледна появляется луна», «Пятый день творения. Жители моря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Иллюстрации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картины и репродукции картин: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Е.М.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Рачев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«Терем – теремок», В. Ф. Стожаров  «У самовара», Сюжетные картинки на тему: «Прогулка в лес», Б. М. Кустодиев «Утро»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2296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авел\OneDrive\Рабочий стол\20251106_10081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26086" y="986804"/>
            <a:ext cx="1873049" cy="1554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авел\OneDrive\Рабочий стол\20251107_0923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311269" y="2906504"/>
            <a:ext cx="1859625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Павел\OneDrive\Рабочий стол\20251107_093126.jpg"/>
          <p:cNvPicPr/>
          <p:nvPr/>
        </p:nvPicPr>
        <p:blipFill>
          <a:blip r:embed="rId4" cstate="print"/>
          <a:srcRect r="16796"/>
          <a:stretch>
            <a:fillRect/>
          </a:stretch>
        </p:blipFill>
        <p:spPr bwMode="auto">
          <a:xfrm rot="5400000">
            <a:off x="4002669" y="2807238"/>
            <a:ext cx="1973501" cy="166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авел\OneDrive\Рабочий стол\20251113_09252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67860" y="827420"/>
            <a:ext cx="1592171" cy="1859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20251113_09254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5740415" y="1007308"/>
            <a:ext cx="1774612" cy="161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20251120_09490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4606752"/>
            <a:ext cx="1593447" cy="1783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51112_09263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2825868" y="4845272"/>
            <a:ext cx="1800024" cy="145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авел\OneDrive\Рабочий стол\20251112_092841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4980772" y="4831701"/>
            <a:ext cx="2023276" cy="1544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авел\OneDrive\Рабочий стол\20251117_091822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83216" y="2626354"/>
            <a:ext cx="1521232" cy="198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6251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Декабрь 2025г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268760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 – ролевая игра «Идем в гости»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Игровые ситуации: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«Собираемся в гости»,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«Приветствие хозяев»,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«Детские забавы», «Прощание и благодарность»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«Мамина мама, моя бабушка», «Сказки от бабушки», «Прогулки с бабушкой и дедушкой», «Игры с бабушкой и дедушкой»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Читаем вместе: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И. </a:t>
            </a: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Затрайская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«Душевные истории про Пряника и Вареника», С. Прокофьева «Маша и </a:t>
            </a: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Ойка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С. Прокофьева «Сказка про грубое слово «Уходи», С. Прокофьева «Сказка о невоспитанном мышонке»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Продуктивная деятельность: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Радость первого снега: первый снегопад и совместные игры в снегу. Семейные путешествия: создаем транспорт (самолет, поезд, автомобиль) Семейный поезд: состав поезда, каждая вагончик которого представляет одного члена семьи. Салатница для еды: самодельная салатница из пластиковой бутылки или коробки.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Просмотр мультфильмов: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«День рождение бабушки» (1981 г.) «Обезьянки (веселая карусель)» (1984 г.) «Грибок-теремок» (1958 г.) Терем-теремок (1971г.)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Региональный проект «Добрый мир»: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Пятый день творения «Птицы» Насекомые «Пчелки». Скоро праздник Рождества Христова. Рождество Христово.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Иллюстрации, картины и репродукции картин: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И.Я. </a:t>
            </a: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Билибин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"Сказке о рыбаке и рыбке"Н. Н. Бондаренко «Семья на отдыхе» </a:t>
            </a: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Согоян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Вера Семеновна «Молодая семья» </a:t>
            </a: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Терри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Исаак «Снежные барсы»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572</TotalTime>
  <Words>191</Words>
  <Application>Microsoft Office PowerPoint</Application>
  <PresentationFormat>Экран (4:3)</PresentationFormat>
  <Paragraphs>29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Программа   «СемьЯ – это Мы!»</vt:lpstr>
      <vt:lpstr>Цель программы:</vt:lpstr>
      <vt:lpstr>Сентябрь 2025г Сюжетно – ролевая игра «Новоселье»  Игровые ситуации: «Переезд», «Новый дом», «Строим дом мечты», «Ремонтники» Беседы: «Я и моя семья», «Вместе вкусно обедаем», «Любовь и забота в семье», «Семейный пикник» Читаем вместе: К.И.Чуковский «Федотка», А.Л.Барто «Имя и фамилия», С.Я.Маршак «Пожелания друзьям», «Урок вежливости»  Продуктивная деятельность: «Родственники собираются на ужин», «Домик мечты», «Волшебный замок», «Почтовый ящик» Просмотр мультфильмов: «Маша больше не лентяйка», «Встречайте бабушку», «Бабушкин урок», «Лесные путешественники» Региональный проект «Добрый мир»: «Кто сотворил наш красивый добрый мир», «Свет. День. Ночь», «Прогулка вторая. Небо», «Благодатный дождь» Иллюстрации, картины и репродукции картин: И.Я. Билибин «Сестрица Аленушка и братец Иванушка», Ф. Славянская «Семейная картина»,Ржевская Антонина «Свободная минутка», К. Лемох «Девочка с цветами» </vt:lpstr>
      <vt:lpstr>Презентация PowerPoint</vt:lpstr>
      <vt:lpstr>Октябрь 2025г</vt:lpstr>
      <vt:lpstr>Презентация PowerPoint</vt:lpstr>
      <vt:lpstr>Ноябрь 2025г</vt:lpstr>
      <vt:lpstr>Презентация PowerPoint</vt:lpstr>
      <vt:lpstr>Декабрь 2025г</vt:lpstr>
      <vt:lpstr>Презентация PowerPoint</vt:lpstr>
      <vt:lpstr>Январь 2026г</vt:lpstr>
      <vt:lpstr>Презентация PowerPoint</vt:lpstr>
      <vt:lpstr>Февраль 2026г</vt:lpstr>
      <vt:lpstr>Презентация PowerPoint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проект  «Я и моя семья»</dc:title>
  <dc:creator>Иван Смирнов</dc:creator>
  <cp:lastModifiedBy>Пользователь Windows</cp:lastModifiedBy>
  <cp:revision>56</cp:revision>
  <dcterms:created xsi:type="dcterms:W3CDTF">2017-10-17T06:36:00Z</dcterms:created>
  <dcterms:modified xsi:type="dcterms:W3CDTF">2026-03-02T07:07:23Z</dcterms:modified>
</cp:coreProperties>
</file>