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900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8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06776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834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9635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3344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4504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454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196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538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33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318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592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674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0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951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1F111-5D29-44A5-BE87-84272CF52F51}" type="datetimeFigureOut">
              <a:rPr lang="ru-RU" smtClean="0"/>
              <a:pPr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766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85852" y="928670"/>
            <a:ext cx="6929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alibri" pitchFamily="34" charset="0"/>
              </a:rPr>
              <a:t>Месячник здоровья и спорта                                                         февраль 2026 год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450878" cy="551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928662" y="285728"/>
            <a:ext cx="3167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Calibri" pitchFamily="34" charset="0"/>
              </a:rPr>
              <a:t>Удомельский муниципальный округ Тверской области</a:t>
            </a:r>
            <a:endParaRPr lang="ru-RU" sz="14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71736" y="1714488"/>
            <a:ext cx="44321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МБДОУ «Детский сад с. </a:t>
            </a:r>
            <a:r>
              <a:rPr lang="ru-RU" sz="1400" dirty="0" err="1" smtClean="0"/>
              <a:t>Еремково</a:t>
            </a:r>
            <a:r>
              <a:rPr lang="ru-RU" sz="1400" dirty="0" smtClean="0"/>
              <a:t>»</a:t>
            </a:r>
            <a:endParaRPr lang="ru-RU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1538" y="2428868"/>
            <a:ext cx="59602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Количество участников месячника: 5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Обучающиеся  -  </a:t>
            </a:r>
            <a:r>
              <a:rPr lang="ru-RU" dirty="0" smtClean="0">
                <a:solidFill>
                  <a:srgbClr val="002060"/>
                </a:solidFill>
              </a:rPr>
              <a:t>2  чел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Педагогические работники  - </a:t>
            </a:r>
            <a:r>
              <a:rPr lang="ru-RU" dirty="0" smtClean="0">
                <a:solidFill>
                  <a:srgbClr val="002060"/>
                </a:solidFill>
              </a:rPr>
              <a:t>1   </a:t>
            </a:r>
            <a:r>
              <a:rPr lang="ru-RU" dirty="0" smtClean="0">
                <a:solidFill>
                  <a:srgbClr val="002060"/>
                </a:solidFill>
              </a:rPr>
              <a:t>чел.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Родители -   2  чел.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9512" y="4286256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Количество мероприятий активной формы проведения </a:t>
            </a:r>
            <a:r>
              <a:rPr lang="ru-RU" dirty="0" smtClean="0">
                <a:solidFill>
                  <a:srgbClr val="002060"/>
                </a:solidFill>
              </a:rPr>
              <a:t>–  4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Количество мероприятий пассивной формы проведения – </a:t>
            </a:r>
            <a:r>
              <a:rPr lang="ru-RU" dirty="0" smtClean="0">
                <a:solidFill>
                  <a:srgbClr val="002060"/>
                </a:solidFill>
              </a:rPr>
              <a:t>5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Количество очных </a:t>
            </a:r>
            <a:r>
              <a:rPr lang="ru-RU" dirty="0" smtClean="0">
                <a:solidFill>
                  <a:srgbClr val="002060"/>
                </a:solidFill>
              </a:rPr>
              <a:t>встреч </a:t>
            </a:r>
            <a:r>
              <a:rPr lang="ru-RU" dirty="0" smtClean="0">
                <a:solidFill>
                  <a:srgbClr val="002060"/>
                </a:solidFill>
              </a:rPr>
              <a:t>в рамках межведомственного взаимодействия - 0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85852" y="928670"/>
            <a:ext cx="69294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alibri" pitchFamily="34" charset="0"/>
              </a:rPr>
              <a:t>Месячник здоровья и спорта                                                                      февраль 2026 год</a:t>
            </a:r>
            <a:endParaRPr lang="ru-RU" b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450878" cy="551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928662" y="285728"/>
            <a:ext cx="3167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Calibri" pitchFamily="34" charset="0"/>
              </a:rPr>
              <a:t>Удомельский муниципальный округ Тверской области</a:t>
            </a:r>
            <a:endParaRPr lang="ru-RU" sz="14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86116" y="1785926"/>
            <a:ext cx="44038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  МБДОУ «Детский сад с. </a:t>
            </a:r>
            <a:r>
              <a:rPr lang="ru-RU" sz="1400" dirty="0" err="1" smtClean="0"/>
              <a:t>Еремково</a:t>
            </a:r>
            <a:r>
              <a:rPr lang="ru-RU" sz="1400" dirty="0" smtClean="0"/>
              <a:t>»</a:t>
            </a:r>
            <a:endParaRPr lang="ru-RU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755576" y="2348880"/>
            <a:ext cx="71287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2 Февраля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«Торжественное открытие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Месячника Здоровья и спорта»</a:t>
            </a:r>
          </a:p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Утренняя зарядка «Здоровье в порядке, спасибо зарядке» ежедневно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</a:t>
            </a:r>
          </a:p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Павел\OneDrive\Рабочий стол\20260209_09220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4365104"/>
            <a:ext cx="1296144" cy="1687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авел\OneDrive\Рабочий стол\20260225_095310.jpg"/>
          <p:cNvPicPr/>
          <p:nvPr/>
        </p:nvPicPr>
        <p:blipFill>
          <a:blip r:embed="rId4" cstate="print"/>
          <a:srcRect l="22201" b="8878"/>
          <a:stretch>
            <a:fillRect/>
          </a:stretch>
        </p:blipFill>
        <p:spPr bwMode="auto">
          <a:xfrm rot="5400000">
            <a:off x="3302401" y="4482575"/>
            <a:ext cx="1603094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Павел\OneDrive\Рабочий стол\20260209_09384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5649783" y="4583465"/>
            <a:ext cx="1588849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Павел\OneDrive\Рабочий стол\20260128_09545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4680013" y="2312875"/>
            <a:ext cx="1440159" cy="122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9" y="2708920"/>
            <a:ext cx="7167170" cy="1008112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6 февраля                                              9 февраля                «Акция«Снежный  десант»         Развлечение  «Путешествие в страну Здоровья»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Папка – передвижка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«Здоровый образ жизни семьи»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450878" cy="551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899592" y="285729"/>
            <a:ext cx="59584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rgbClr val="002060"/>
                </a:solidFill>
                <a:latin typeface="Calibri" pitchFamily="34" charset="0"/>
              </a:rPr>
              <a:t>Удомельский</a:t>
            </a:r>
            <a:r>
              <a:rPr lang="ru-RU" sz="1400" b="1" dirty="0">
                <a:solidFill>
                  <a:srgbClr val="002060"/>
                </a:solidFill>
                <a:latin typeface="Calibri" pitchFamily="34" charset="0"/>
              </a:rPr>
              <a:t> муниципальный округ </a:t>
            </a:r>
            <a:endParaRPr lang="ru-RU" sz="14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Calibri" pitchFamily="34" charset="0"/>
              </a:rPr>
              <a:t>Тверской </a:t>
            </a:r>
            <a:r>
              <a:rPr lang="ru-RU" sz="1400" b="1" dirty="0">
                <a:solidFill>
                  <a:srgbClr val="002060"/>
                </a:solidFill>
                <a:latin typeface="Calibri" pitchFamily="34" charset="0"/>
              </a:rPr>
              <a:t>области</a:t>
            </a:r>
          </a:p>
        </p:txBody>
      </p:sp>
      <p:pic>
        <p:nvPicPr>
          <p:cNvPr id="5" name="Рисунок 4" descr="C:\Users\Павел\OneDrive\Рабочий стол\20260209_10555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83350" y="1280946"/>
            <a:ext cx="1536539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авел\OneDrive\Рабочий стол\20260209_10555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907036" y="1269427"/>
            <a:ext cx="1513504" cy="1080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Павел\OneDrive\Рабочий стол\20260209_09413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3561171" y="1127480"/>
            <a:ext cx="1621015" cy="1418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авел\OneDrive\Рабочий стол\20260209_09302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5620622" y="3820537"/>
            <a:ext cx="200721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D:\фото программа Семья - это мы 25-26гг\20251106_101514.jpg"/>
          <p:cNvPicPr/>
          <p:nvPr/>
        </p:nvPicPr>
        <p:blipFill>
          <a:blip r:embed="rId7" cstate="print"/>
          <a:srcRect l="24627" r="10280"/>
          <a:stretch>
            <a:fillRect/>
          </a:stretch>
        </p:blipFill>
        <p:spPr bwMode="auto">
          <a:xfrm>
            <a:off x="3717548" y="3717032"/>
            <a:ext cx="1656184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Павел\OneDrive\Рабочий стол\20251106_100815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5152652" y="1267919"/>
            <a:ext cx="1880168" cy="1479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Павел\OneDrive\Рабочий стол\20260219_133713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8551" y="4408938"/>
            <a:ext cx="2664296" cy="1631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46725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8" y="980728"/>
            <a:ext cx="6482681" cy="4968552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Сюжетно-ролевые игры «Магазин», «Больница», «Мишка заболел»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февраля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Чтение художественной литературы                    Просмотр презентации </a:t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ежедневно                                                   «Советы Айболита»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450878" cy="551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971600" y="285728"/>
            <a:ext cx="5886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rgbClr val="002060"/>
                </a:solidFill>
                <a:latin typeface="Calibri" pitchFamily="34" charset="0"/>
              </a:rPr>
              <a:t>Удомельский</a:t>
            </a:r>
            <a:r>
              <a:rPr lang="ru-RU" sz="1400" b="1" dirty="0">
                <a:solidFill>
                  <a:srgbClr val="002060"/>
                </a:solidFill>
                <a:latin typeface="Calibri" pitchFamily="34" charset="0"/>
              </a:rPr>
              <a:t> муниципальный округ </a:t>
            </a:r>
            <a:endParaRPr lang="ru-RU" sz="14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Calibri" pitchFamily="34" charset="0"/>
              </a:rPr>
              <a:t>Тверской </a:t>
            </a:r>
            <a:r>
              <a:rPr lang="ru-RU" sz="1400" b="1" dirty="0">
                <a:solidFill>
                  <a:srgbClr val="002060"/>
                </a:solidFill>
                <a:latin typeface="Calibri" pitchFamily="34" charset="0"/>
              </a:rPr>
              <a:t>области</a:t>
            </a:r>
          </a:p>
        </p:txBody>
      </p:sp>
      <p:pic>
        <p:nvPicPr>
          <p:cNvPr id="5" name="Рисунок 4" descr="C:\Users\HP\Desktop\Screenshot_20250203_204208_Yandex Start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149080"/>
            <a:ext cx="1368152" cy="158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F:\фото май 2025г\20250331_09312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1486708"/>
            <a:ext cx="1440160" cy="151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Павел\OneDrive\Рабочий стол\20250930_08541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7524" y="1268760"/>
            <a:ext cx="1368152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авел\OneDrive\Рабочий стол\20260224_10222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5465980" y="1608032"/>
            <a:ext cx="152440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Павел\OneDrive\Рабочий стол\20260224_09575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1851557" y="1572028"/>
            <a:ext cx="1480446" cy="1368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Павел\OneDrive\Рабочий стол\20260210_094630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63888" y="4149080"/>
            <a:ext cx="1584176" cy="152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Павел\OneDrive\Рабочий стол\20260210_094402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08104" y="4149080"/>
            <a:ext cx="1440160" cy="1587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21712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052736"/>
            <a:ext cx="6912768" cy="3121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Творческая деятельность: Создание плаката</a:t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«Правильно питайся – здоровья набирайся»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26 февраля  </a:t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Спортивное развлечение «Зимняя эстафета здоровья»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450878" cy="551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899592" y="285729"/>
            <a:ext cx="59584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rgbClr val="002060"/>
                </a:solidFill>
                <a:latin typeface="Calibri" pitchFamily="34" charset="0"/>
              </a:rPr>
              <a:t>Удомельский</a:t>
            </a:r>
            <a:r>
              <a:rPr lang="ru-RU" sz="1400" b="1" dirty="0">
                <a:solidFill>
                  <a:srgbClr val="002060"/>
                </a:solidFill>
                <a:latin typeface="Calibri" pitchFamily="34" charset="0"/>
              </a:rPr>
              <a:t> муниципальный округ </a:t>
            </a:r>
            <a:endParaRPr lang="ru-RU" sz="14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Calibri" pitchFamily="34" charset="0"/>
              </a:rPr>
              <a:t>Тверской </a:t>
            </a:r>
            <a:r>
              <a:rPr lang="ru-RU" sz="1400" b="1" dirty="0">
                <a:solidFill>
                  <a:srgbClr val="002060"/>
                </a:solidFill>
                <a:latin typeface="Calibri" pitchFamily="34" charset="0"/>
              </a:rPr>
              <a:t>области</a:t>
            </a:r>
          </a:p>
        </p:txBody>
      </p:sp>
      <p:pic>
        <p:nvPicPr>
          <p:cNvPr id="5" name="Рисунок 4" descr="C:\Users\Павел\OneDrive\Рабочий стол\20251031_08570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0471" y="1672355"/>
            <a:ext cx="1584176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авел\OneDrive\Рабочий стол\20251031_085818.jpg"/>
          <p:cNvPicPr/>
          <p:nvPr/>
        </p:nvPicPr>
        <p:blipFill>
          <a:blip r:embed="rId4" cstate="print"/>
          <a:srcRect l="18885" r="15152"/>
          <a:stretch>
            <a:fillRect/>
          </a:stretch>
        </p:blipFill>
        <p:spPr bwMode="auto">
          <a:xfrm rot="5400000">
            <a:off x="5458563" y="1520788"/>
            <a:ext cx="151216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Павел\OneDrive\Рабочий стол\20251209_11141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1700808"/>
            <a:ext cx="1800200" cy="1513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авел\OneDrive\Рабочий стол\Screenshot_20260228_170835_MAX.jpg"/>
          <p:cNvPicPr/>
          <p:nvPr/>
        </p:nvPicPr>
        <p:blipFill>
          <a:blip r:embed="rId6" cstate="print"/>
          <a:srcRect t="12510" b="12433"/>
          <a:stretch>
            <a:fillRect/>
          </a:stretch>
        </p:blipFill>
        <p:spPr bwMode="auto">
          <a:xfrm>
            <a:off x="1218463" y="4051608"/>
            <a:ext cx="1656184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Павел\OneDrive\Рабочий стол\Screenshot_20260228_170844_MAX.jpg"/>
          <p:cNvPicPr/>
          <p:nvPr/>
        </p:nvPicPr>
        <p:blipFill>
          <a:blip r:embed="rId7" cstate="print"/>
          <a:srcRect b="26180"/>
          <a:stretch>
            <a:fillRect/>
          </a:stretch>
        </p:blipFill>
        <p:spPr bwMode="auto">
          <a:xfrm>
            <a:off x="3347864" y="4398604"/>
            <a:ext cx="1728192" cy="1729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Павел\OneDrive\Рабочий стол\Screenshot_20260228_171018_MAX.jpg"/>
          <p:cNvPicPr/>
          <p:nvPr/>
        </p:nvPicPr>
        <p:blipFill>
          <a:blip r:embed="rId8" cstate="print"/>
          <a:srcRect b="19786"/>
          <a:stretch>
            <a:fillRect/>
          </a:stretch>
        </p:blipFill>
        <p:spPr bwMode="auto">
          <a:xfrm>
            <a:off x="5580112" y="4365104"/>
            <a:ext cx="1800200" cy="1763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73165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342</TotalTime>
  <Words>157</Words>
  <Application>Microsoft Office PowerPoint</Application>
  <PresentationFormat>Экран (4:3)</PresentationFormat>
  <Paragraphs>29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Аспект</vt:lpstr>
      <vt:lpstr>Презентация PowerPoint</vt:lpstr>
      <vt:lpstr>Презентация PowerPoint</vt:lpstr>
      <vt:lpstr>            6 февраля                                              9 февраля                «Акция«Снежный  десант»         Развлечение  «Путешествие в страну Здоровья»            Папка – передвижка «Здоровый образ жизни семьи»</vt:lpstr>
      <vt:lpstr>                          Сюжетно-ролевые игры «Магазин», «Больница», «Мишка заболел»                                                                                                                         19 февраля  Чтение художественной литературы                    Просмотр презентации                      ежедневно                                                   «Советы Айболита»    </vt:lpstr>
      <vt:lpstr>Творческая деятельность: Создание плаката  «Правильно питайся – здоровья набирайся»                                      26 февраля   Спортивное развлечение «Зимняя эстафета здоровья»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bulina_s</dc:creator>
  <cp:lastModifiedBy>Пользователь Windows</cp:lastModifiedBy>
  <cp:revision>247</cp:revision>
  <dcterms:created xsi:type="dcterms:W3CDTF">2025-01-28T08:03:04Z</dcterms:created>
  <dcterms:modified xsi:type="dcterms:W3CDTF">2026-03-02T07:19:17Z</dcterms:modified>
</cp:coreProperties>
</file>