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" y="-57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4D88364-0AE8-4528-96B6-B4F760A0EB99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01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6388" cy="3744913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8004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t">
            <a:norm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11"/>
          </p:nvPr>
        </p:nvSpPr>
        <p:spPr>
          <a:xfrm>
            <a:off x="384984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1AF031-71FE-495D-92CB-B364B8C8D2B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  <a:buNone/>
              </a:p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12"/>
          </p:nvPr>
        </p:nvSpPr>
        <p:spPr>
          <a:xfrm>
            <a:off x="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600" b="0" strike="noStrike" spc="-1" dirty="0" smtClean="0">
                <a:latin typeface="Times New Roman"/>
              </a:rPr>
              <a:t>1</a:t>
            </a:r>
            <a:endParaRPr lang="ru-RU" sz="1600" b="0" strike="noStrike" spc="-1" dirty="0">
              <a:latin typeface="Times New Roman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 idx="4294967295"/>
          </p:nvPr>
        </p:nvSpPr>
        <p:spPr>
          <a:xfrm>
            <a:off x="1751013" y="404813"/>
            <a:ext cx="10440987" cy="7524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Неделя безопасности «Внимание, каникулы» </a:t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с 18.05. 26 – 22.05.26</a:t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МБДОУ «Детский сад с. </a:t>
            </a:r>
            <a:r>
              <a:rPr lang="ru-RU" sz="2400" b="1" spc="-1" dirty="0" err="1" smtClean="0">
                <a:solidFill>
                  <a:srgbClr val="A88000"/>
                </a:solidFill>
                <a:latin typeface="Times New Roman"/>
              </a:rPr>
              <a:t>Еремково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»</a:t>
            </a:r>
            <a:endParaRPr lang="ru-RU" sz="2400" b="0" strike="noStrike" spc="-1" dirty="0">
              <a:latin typeface="XO Oriel"/>
            </a:endParaRPr>
          </a:p>
        </p:txBody>
      </p:sp>
      <p:sp>
        <p:nvSpPr>
          <p:cNvPr id="93" name="Заголовок 1"/>
          <p:cNvSpPr/>
          <p:nvPr/>
        </p:nvSpPr>
        <p:spPr>
          <a:xfrm>
            <a:off x="0" y="4977000"/>
            <a:ext cx="74037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Прямоугольник 26"/>
          <p:cNvSpPr/>
          <p:nvPr/>
        </p:nvSpPr>
        <p:spPr>
          <a:xfrm>
            <a:off x="8976240" y="26370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оугольник 10"/>
          <p:cNvSpPr/>
          <p:nvPr/>
        </p:nvSpPr>
        <p:spPr>
          <a:xfrm>
            <a:off x="1415520" y="1409400"/>
            <a:ext cx="10008360" cy="866880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6496" y="1916832"/>
            <a:ext cx="598282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18.05.26 по 22.05.26г в нашем детском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саду прошла Неделя безопасности «Внимание, каникулы». С ребятами были проведены беседы, игры по разным направлениям: «Пожарная безопасность», «Безопасность дорожного движения», «Безопасность на водных объектах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«Безопасность на железной дороге»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26"/>
          <p:cNvSpPr/>
          <p:nvPr/>
        </p:nvSpPr>
        <p:spPr>
          <a:xfrm>
            <a:off x="9128640" y="27894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" name="Рисунок 8" descr="C:\Users\Павел\OneDrive\Рабочий стол\фото Неделя безопасности Внимание, каникулы май 2026г\20260515_0916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4139" y="1141949"/>
            <a:ext cx="205063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фото Неделя безопасности Внимание, каникулы май 2026г\20260515_091309.jpg"/>
          <p:cNvPicPr/>
          <p:nvPr/>
        </p:nvPicPr>
        <p:blipFill>
          <a:blip r:embed="rId4" cstate="print"/>
          <a:srcRect l="12322" t="16634"/>
          <a:stretch>
            <a:fillRect/>
          </a:stretch>
        </p:blipFill>
        <p:spPr bwMode="auto">
          <a:xfrm rot="5400000">
            <a:off x="7932203" y="4833157"/>
            <a:ext cx="1728193" cy="122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авел\OneDrive\Рабочий стол\фото Неделя безопасности Внимание, каникулы май 2026г\20260519_0920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657647" y="4779121"/>
            <a:ext cx="169212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Павел\OneDrive\Рабочий стол\фото Неделя безопасности Внимание, каникулы май 2026г\20260520_08251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0272464" y="836712"/>
            <a:ext cx="18002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авел\OneDrive\Рабочий стол\фото Неделя безопасности Внимание, каникулы май 2026г\20260520_083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480376" y="2564904"/>
            <a:ext cx="144016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авел\OneDrive\Рабочий стол\фото Неделя безопасности Внимание, каникулы май 2026г\20260520_09192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1705378" y="2491030"/>
            <a:ext cx="20124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авел\OneDrive\Рабочий стол\фото Неделя безопасности Внимание, каникулы май 2026г\20260520_09261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0390123" y="4607485"/>
            <a:ext cx="170889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авел\OneDrive\Рабочий стол\фото Неделя безопасности Внимание, каникулы май 2026г\20260521_09532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84032" y="4581128"/>
            <a:ext cx="136815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Павел\OneDrive\Рабочий стол\фото Неделя безопасности Внимание, каникулы май 2026г\20260515_09134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181153" y="4375295"/>
            <a:ext cx="203660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Павел\OneDrive\Рабочий стол\фото Неделя безопасности Внимание, каникулы май 2026г\20260515_0916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03813" y="4761147"/>
            <a:ext cx="165618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24133</TotalTime>
  <Words>58</Words>
  <Application>Microsoft Office PowerPoint</Application>
  <PresentationFormat>Произвольный</PresentationFormat>
  <Paragraphs>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Неделя безопасности «Внимание, каникулы»  с 18.05. 26 – 22.05.26 МБДОУ «Детский сад с. Еремково»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subject/>
  <dc:creator>shlinchak</dc:creator>
  <dc:description/>
  <cp:lastModifiedBy>Пользователь Windows</cp:lastModifiedBy>
  <cp:revision>2014</cp:revision>
  <cp:lastPrinted>2020-07-31T07:10:39Z</cp:lastPrinted>
  <dcterms:created xsi:type="dcterms:W3CDTF">2007-11-20T06:26:01Z</dcterms:created>
  <dcterms:modified xsi:type="dcterms:W3CDTF">2026-05-26T10:09:05Z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</vt:i4>
  </property>
</Properties>
</file>