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90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6776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834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9635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334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450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5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19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38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1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9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7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0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5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1F111-5D29-44A5-BE87-84272CF52F51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4CD0F37-56CE-42E9-B984-D917F64BE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76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632847" cy="152573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 антинаркотической направленности и популяризации здорового образа жизни с 26.05.26 – 26.06.26г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Павел\OneDrive\Рабочий стол\10000181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1512168" cy="1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100001818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615648"/>
            <a:ext cx="1512168" cy="1877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10000188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127156"/>
            <a:ext cx="1440160" cy="191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100001819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2765" y="636684"/>
            <a:ext cx="1466458" cy="174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10000182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4117633"/>
            <a:ext cx="1205980" cy="200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100001873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2" y="2276872"/>
            <a:ext cx="1152128" cy="161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100001821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24084" y="4117633"/>
            <a:ext cx="1380364" cy="199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100001821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56284" y="4127156"/>
            <a:ext cx="1391980" cy="198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100001884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5268" y="4127156"/>
            <a:ext cx="1517700" cy="191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195086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383</TotalTime>
  <Words>0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     Всероссийский месячник антинаркотической направленности и популяризации здорового образа жизни с 26.05.26 – 26.06.26г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bulina_s</dc:creator>
  <cp:lastModifiedBy>Пользователь Windows</cp:lastModifiedBy>
  <cp:revision>250</cp:revision>
  <dcterms:created xsi:type="dcterms:W3CDTF">2025-01-28T08:03:04Z</dcterms:created>
  <dcterms:modified xsi:type="dcterms:W3CDTF">2026-07-03T11:24:58Z</dcterms:modified>
</cp:coreProperties>
</file>