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8" r:id="rId1"/>
  </p:sldMasterIdLst>
  <p:notesMasterIdLst>
    <p:notesMasterId r:id="rId3"/>
  </p:notes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" y="-57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XO Oriel"/>
              </a:rPr>
              <a:t>Для перемещения страницы щёлкните мышью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84D88364-0AE8-4528-96B6-B4F760A0EB99}" type="slidenum">
              <a:rPr lang="ru-RU" sz="1400" b="0" strike="noStrike" spc="-1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0197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6388" cy="3744913"/>
          </a:xfrm>
          <a:prstGeom prst="rect">
            <a:avLst/>
          </a:prstGeom>
          <a:ln w="0">
            <a:noFill/>
          </a:ln>
        </p:spPr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8004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t">
            <a:normAutofit/>
          </a:bodyPr>
          <a:lstStyle/>
          <a:p>
            <a:endParaRPr lang="ru-RU" sz="2000" b="0" strike="noStrike" spc="-1">
              <a:latin typeface="XO Orie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sldNum" idx="11"/>
          </p:nvPr>
        </p:nvSpPr>
        <p:spPr>
          <a:xfrm>
            <a:off x="3849840" y="9429120"/>
            <a:ext cx="2945520" cy="49536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AC1AF031-71FE-495D-92CB-B364B8C8D2B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  <a:buNone/>
              </a:pPr>
              <a:t>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ftr" idx="12"/>
          </p:nvPr>
        </p:nvSpPr>
        <p:spPr>
          <a:xfrm>
            <a:off x="0" y="9429120"/>
            <a:ext cx="2945520" cy="495360"/>
          </a:xfrm>
          <a:prstGeom prst="rect">
            <a:avLst/>
          </a:prstGeom>
          <a:noFill/>
          <a:ln w="0">
            <a:noFill/>
          </a:ln>
        </p:spPr>
        <p:txBody>
          <a:bodyPr lIns="90720" tIns="45360" rIns="90720" bIns="45360" anchor="b">
            <a:noAutofit/>
          </a:bodyPr>
          <a:lstStyle>
            <a:lvl1pPr>
              <a:defRPr lang="ru-RU" sz="2400" b="0" strike="noStrike" spc="-1">
                <a:latin typeface="Times New Roman"/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AF63FE-7BD7-4EBB-8B4B-62011D5BB295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  <a:buNone/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2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16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lang="ru-RU" sz="1600" b="0" strike="noStrike" spc="-1" dirty="0" smtClean="0">
                <a:latin typeface="Times New Roman"/>
              </a:rPr>
              <a:t>1</a:t>
            </a:r>
            <a:endParaRPr lang="ru-RU" sz="1600" b="0" strike="noStrike" spc="-1" dirty="0">
              <a:latin typeface="Times New Roman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title" idx="4294967295"/>
          </p:nvPr>
        </p:nvSpPr>
        <p:spPr>
          <a:xfrm>
            <a:off x="1751013" y="404813"/>
            <a:ext cx="10440987" cy="75247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Профилактические мероприятия направленные на обеспечение безопасности детей  </a:t>
            </a:r>
            <a:b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</a:b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Июнь 2026 </a:t>
            </a:r>
            <a:r>
              <a:rPr lang="ru-RU" sz="1800" b="1" spc="-1" dirty="0" smtClean="0">
                <a:solidFill>
                  <a:srgbClr val="A88000"/>
                </a:solidFill>
                <a:latin typeface="Times New Roman"/>
              </a:rPr>
              <a:t>г</a:t>
            </a: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/>
            </a:r>
            <a:b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</a:b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МБДОУ «Детский сад с. </a:t>
            </a:r>
            <a:r>
              <a:rPr lang="ru-RU" sz="2400" b="1" spc="-1" dirty="0" err="1" smtClean="0">
                <a:solidFill>
                  <a:srgbClr val="A88000"/>
                </a:solidFill>
                <a:latin typeface="Times New Roman"/>
              </a:rPr>
              <a:t>Еремково</a:t>
            </a:r>
            <a:r>
              <a:rPr lang="ru-RU" sz="2400" b="1" spc="-1" dirty="0" smtClean="0">
                <a:solidFill>
                  <a:srgbClr val="A88000"/>
                </a:solidFill>
                <a:latin typeface="Times New Roman"/>
              </a:rPr>
              <a:t>»</a:t>
            </a:r>
            <a:endParaRPr lang="ru-RU" sz="2400" b="0" strike="noStrike" spc="-1" dirty="0">
              <a:latin typeface="XO Oriel"/>
            </a:endParaRPr>
          </a:p>
        </p:txBody>
      </p:sp>
      <p:sp>
        <p:nvSpPr>
          <p:cNvPr id="93" name="Заголовок 1"/>
          <p:cNvSpPr/>
          <p:nvPr/>
        </p:nvSpPr>
        <p:spPr>
          <a:xfrm>
            <a:off x="0" y="4977000"/>
            <a:ext cx="7403760" cy="719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4" name="Прямоугольник 26"/>
          <p:cNvSpPr/>
          <p:nvPr/>
        </p:nvSpPr>
        <p:spPr>
          <a:xfrm>
            <a:off x="8976240" y="2637000"/>
            <a:ext cx="670680" cy="43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Прямоугольник 10"/>
          <p:cNvSpPr/>
          <p:nvPr/>
        </p:nvSpPr>
        <p:spPr>
          <a:xfrm>
            <a:off x="1415520" y="1409400"/>
            <a:ext cx="10008360" cy="866880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endParaRPr lang="ru-RU" sz="2400" b="0" strike="noStrike" spc="-1" dirty="0">
              <a:latin typeface="XO Orie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16496" y="1916833"/>
            <a:ext cx="595191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01.06.26 по 30.06.26г в нашем детском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саду прошли профилактические мероприятия направленные на обеспечение безопасности детей. С ребятами были проведены беседы,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акции, игры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разным направлениям: «Пожарная безопасность», «Безопасность дорожного движения», «Безопасность на водных объектах»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Прямоугольник 26"/>
          <p:cNvSpPr/>
          <p:nvPr/>
        </p:nvSpPr>
        <p:spPr>
          <a:xfrm>
            <a:off x="9128640" y="2789400"/>
            <a:ext cx="670680" cy="431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" name="Рисунок 19" descr="C:\Users\Павел\OneDrive\Рабочий стол\10000189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268760"/>
            <a:ext cx="1584176" cy="2131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Павел\OneDrive\Рабочий стол\100001919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2" y="2204864"/>
            <a:ext cx="1728192" cy="2277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Павел\OneDrive\Рабочий стол\10000193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52384" y="4869160"/>
            <a:ext cx="1440160" cy="1821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C:\Users\Павел\OneDrive\Рабочий стол\100001938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56440" y="764704"/>
            <a:ext cx="158417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C:\Users\Павел\OneDrive\Рабочий стол\20260625_09594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9838776" y="2998595"/>
            <a:ext cx="201950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C:\Users\Павел\OneDrive\Рабочий стол\100001919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1344" y="4077072"/>
            <a:ext cx="1656184" cy="224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C:\Users\Павел\OneDrive\Рабочий стол\100001925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83632" y="4941168"/>
            <a:ext cx="1296144" cy="1622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C:\Users\Павел\OneDrive\Рабочий стол\1000019209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31904" y="4941168"/>
            <a:ext cx="1327997" cy="176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C:\Users\Павел\OneDrive\Рабочий стол\1000019208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08168" y="4869160"/>
            <a:ext cx="1412734" cy="187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24131</TotalTime>
  <Words>55</Words>
  <Application>Microsoft Office PowerPoint</Application>
  <PresentationFormat>Произвольный</PresentationFormat>
  <Paragraphs>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Профилактические мероприятия направленные на обеспечение безопасности детей   Июнь 2026 г МБДОУ «Детский сад с. Еремково»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subject/>
  <dc:creator>shlinchak</dc:creator>
  <dc:description/>
  <cp:lastModifiedBy>Пользователь Windows</cp:lastModifiedBy>
  <cp:revision>2013</cp:revision>
  <cp:lastPrinted>2020-07-31T07:10:39Z</cp:lastPrinted>
  <dcterms:created xsi:type="dcterms:W3CDTF">2007-11-20T06:26:01Z</dcterms:created>
  <dcterms:modified xsi:type="dcterms:W3CDTF">2026-06-29T09:54:22Z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2</vt:i4>
  </property>
</Properties>
</file>