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9390CB-9EA5-4995-A3B7-10BDE0279A30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4338723-C0EC-426E-9075-96D453B843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548680"/>
            <a:ext cx="4894312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МБДОУ «Детский сад </a:t>
            </a:r>
            <a:r>
              <a:rPr lang="ru-RU" sz="2200" b="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с.Еремково</a:t>
            </a:r>
            <a:r>
              <a:rPr lang="ru-RU" sz="2200" b="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Экологическая акция</a:t>
            </a:r>
            <a:b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«Береги воду»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93610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март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г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картинки вода\9e96dec5fcc311e35a76194152fd62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3974841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404664"/>
            <a:ext cx="59046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 марта – международный день защиты водных ресурсов.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Вода – самая обильная из земных стихий, она покрывает более 70 % земной поверхности. Стоит задуматься о важности самого ценного источника жизни нашей планеты. Вода играет  огромную роль практически во всем, что человек делает каждый день. Мы пьем воду, моемся и стираем в ней, производим из нее энергию, орошаем поля, путешествуем и перевозим товары по ней, с ее помощью мы боремся с огнем.</a:t>
            </a:r>
            <a:endParaRPr lang="ru-RU" dirty="0"/>
          </a:p>
        </p:txBody>
      </p:sp>
      <p:pic>
        <p:nvPicPr>
          <p:cNvPr id="3" name="Picture 2" descr="C:\Users\Админ\Desktop\картинки вода\13425_html_8583f1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1981200" cy="2130425"/>
          </a:xfrm>
          <a:prstGeom prst="rect">
            <a:avLst/>
          </a:prstGeom>
          <a:noFill/>
        </p:spPr>
      </p:pic>
      <p:pic>
        <p:nvPicPr>
          <p:cNvPr id="3074" name="Picture 2" descr="C:\Users\Админ\Desktop\картинки вода\leto_vo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933056"/>
            <a:ext cx="2652728" cy="1980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\Desktop\картинки вода\hello_html_50cd9d0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429000"/>
            <a:ext cx="3744416" cy="30638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62068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Расширение у детей экологических знаний о воде (как ее нужно применять в бытовых и хозяйственных нуждах, как охранять и бережно использовать в личных целях)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Привлечение внимания дошкольников и взрослых к проблемах охраны источников воды в природе.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1.Воспитывать бережное отношение к воде.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2.Развивать представление о значении воды в жизни человека и всего живого.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3.Расширить знания детей 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круговороте воды в природе.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p71_uwdu5_7yqy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005064"/>
            <a:ext cx="3667141" cy="25922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692696"/>
            <a:ext cx="82809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акции были проведены мероприятия: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r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рассказов, сказок, стихотворений и 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отгадывание загадок о воде.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Н.А. Рыжова «Жила – была река»,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«Как люди речку обидели», 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Н.Василькова «О чем мечтает ручеек»,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Г.Х. Андерсен Сказка «Русалочка», </a:t>
            </a:r>
          </a:p>
          <a:p>
            <a:pPr marL="342900" indent="-34290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Николаева «Приключение капельки»</a:t>
            </a:r>
          </a:p>
          <a:p>
            <a:pPr marL="342900" indent="-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Игры «Какая бывает вода?», «Мыльные пузырьки», «Ловля рыбы», «Хорошо – плохо», «Кто быстрее перенесет воду из одного сосуда в другой»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\Desktop\картинки вода\mini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052736"/>
            <a:ext cx="2987788" cy="2335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655272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b="1" u="sng" dirty="0" smtClean="0"/>
          </a:p>
          <a:p>
            <a:endParaRPr lang="ru-RU" sz="1100" b="1" u="sng" dirty="0" smtClean="0"/>
          </a:p>
          <a:p>
            <a:endParaRPr lang="ru-RU" sz="1100" b="1" u="sng" dirty="0" smtClean="0"/>
          </a:p>
          <a:p>
            <a:endParaRPr lang="ru-RU" sz="11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Опыты с водой</a:t>
            </a:r>
          </a:p>
          <a:p>
            <a:r>
              <a:rPr lang="ru-RU" sz="1100" b="1" i="1" u="sng" dirty="0" smtClean="0">
                <a:latin typeface="Times New Roman" pitchFamily="18" charset="0"/>
                <a:cs typeface="Times New Roman" pitchFamily="18" charset="0"/>
              </a:rPr>
              <a:t>Опыт 1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 Подойдите к тазику, возьмите стаканчики с водой и вылейте в тазик. Что вы сделали сейчас с водой?(вылили, перелили) Перельём воду в разные бутылочки.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Вывод: вода - это жидкость. Она течет. Её можно наливать, переливать из одного сосуда в другой. Воду можно наливать в сосуд любой формы.</a:t>
            </a:r>
          </a:p>
          <a:p>
            <a:r>
              <a:rPr lang="ru-RU" sz="1100" b="1" i="1" u="sng" dirty="0" smtClean="0">
                <a:latin typeface="Times New Roman" pitchFamily="18" charset="0"/>
                <a:cs typeface="Times New Roman" pitchFamily="18" charset="0"/>
              </a:rPr>
              <a:t>Опыт 2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 «Вода бесцветная»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На столе у воспитателя стакан с молоком и стакан с водой. - Какого цвета молоко? (белого). А можно сказать про воду, что она белого цвета?  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Вывод: Вывод: вода не имеет цвета, она бесцветная, прозрачная. (перед детьми вывешивается символ этого свойства).</a:t>
            </a:r>
          </a:p>
          <a:p>
            <a:endParaRPr lang="ru-RU" sz="1100" dirty="0" smtClean="0"/>
          </a:p>
          <a:p>
            <a:endParaRPr lang="ru-RU" sz="1100" dirty="0" smtClean="0"/>
          </a:p>
          <a:p>
            <a:endParaRPr lang="ru-RU" sz="1100" dirty="0"/>
          </a:p>
        </p:txBody>
      </p:sp>
      <p:pic>
        <p:nvPicPr>
          <p:cNvPr id="6146" name="Picture 2" descr="D:\Документы\Локальный диск (E)\директор\фото детский сад с 2014\2015-2016 уч.г\опыты\вода\DSC09101.JPG"/>
          <p:cNvPicPr>
            <a:picLocks noChangeAspect="1" noChangeArrowheads="1"/>
          </p:cNvPicPr>
          <p:nvPr/>
        </p:nvPicPr>
        <p:blipFill>
          <a:blip r:embed="rId2" cstate="print"/>
          <a:srcRect l="2963" t="1976" r="21473" b="9126"/>
          <a:stretch>
            <a:fillRect/>
          </a:stretch>
        </p:blipFill>
        <p:spPr bwMode="auto">
          <a:xfrm>
            <a:off x="5220072" y="2780928"/>
            <a:ext cx="3461185" cy="3053987"/>
          </a:xfrm>
          <a:prstGeom prst="rect">
            <a:avLst/>
          </a:prstGeom>
          <a:noFill/>
        </p:spPr>
      </p:pic>
      <p:pic>
        <p:nvPicPr>
          <p:cNvPr id="6147" name="Picture 3" descr="D:\Документы\Локальный диск (E)\директор\фото детский сад с 2014\2015-2016 уч.г\опыты\вода\DSC09108.JPG"/>
          <p:cNvPicPr>
            <a:picLocks noChangeAspect="1" noChangeArrowheads="1"/>
          </p:cNvPicPr>
          <p:nvPr/>
        </p:nvPicPr>
        <p:blipFill>
          <a:blip r:embed="rId3" cstate="print"/>
          <a:srcRect t="23750" b="6951"/>
          <a:stretch>
            <a:fillRect/>
          </a:stretch>
        </p:blipFill>
        <p:spPr bwMode="auto">
          <a:xfrm>
            <a:off x="1691680" y="3068960"/>
            <a:ext cx="3039341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792088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u="sng" dirty="0" smtClean="0">
                <a:latin typeface="Times New Roman" pitchFamily="18" charset="0"/>
                <a:cs typeface="Times New Roman" pitchFamily="18" charset="0"/>
              </a:rPr>
              <a:t>Опыт 3.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 «Вода может изменить свой цвет»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На столе у воспитателя стакан с водой.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- Я сейчас в воду добавлю волшебные краски  и мы посмотрим, что произойдет с водой. Изменила вода свой цвет? А теперь вы возьмите ватную палочку и помешайте ею в стаканчике с водой. Какая стала вода у вас в стаканчиках?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Вывод: вода может менять цвет в зависимости от того, что в неё добавили.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- А теперь, я предлагаю вам, ребята, попробовать воду на вкус. Какая она? Сладкая? Солёная? Горькая?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Вывод: вода не имеет вкуса, она безвкусная. </a:t>
            </a:r>
          </a:p>
          <a:p>
            <a:r>
              <a:rPr lang="ru-RU" sz="1100" b="1" i="1" u="sng" dirty="0" smtClean="0">
                <a:latin typeface="Times New Roman" pitchFamily="18" charset="0"/>
                <a:cs typeface="Times New Roman" pitchFamily="18" charset="0"/>
              </a:rPr>
              <a:t>Опыт 4.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 «Вода может принимать любой вкус»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- давайте проведём с вами небольшой опыт. Положите в стаканчик с водой вещество, которое находится у вас на столе. Размешайте. Что стало с водой? Поменяла она свой цвет? А теперь попробуйте воду. Какая она стала на вкус? (ответы детей) Как вы думаете, что вы добавили в воду? (Ответы детей)</a:t>
            </a:r>
          </a:p>
          <a:p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Вывод: оказывается, вода может принимать вкус того вещества, которое в него добавили.</a:t>
            </a:r>
          </a:p>
          <a:p>
            <a:r>
              <a:rPr lang="ru-RU" sz="1100" b="1" i="1" u="sng" dirty="0" smtClean="0">
                <a:latin typeface="Times New Roman" pitchFamily="18" charset="0"/>
                <a:cs typeface="Times New Roman" pitchFamily="18" charset="0"/>
              </a:rPr>
              <a:t>Опыт 5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 «Вода не имеет запаха»</a:t>
            </a:r>
          </a:p>
        </p:txBody>
      </p:sp>
      <p:pic>
        <p:nvPicPr>
          <p:cNvPr id="7171" name="Picture 3" descr="D:\Документы\Локальный диск (E)\директор\фото детский сад с 2014\2015-2016 уч.г\опыты\вода\DSC09141.JPG"/>
          <p:cNvPicPr>
            <a:picLocks noChangeAspect="1" noChangeArrowheads="1"/>
          </p:cNvPicPr>
          <p:nvPr/>
        </p:nvPicPr>
        <p:blipFill>
          <a:blip r:embed="rId2" cstate="print"/>
          <a:srcRect l="4627" r="19869"/>
          <a:stretch>
            <a:fillRect/>
          </a:stretch>
        </p:blipFill>
        <p:spPr bwMode="auto">
          <a:xfrm>
            <a:off x="6300192" y="4005064"/>
            <a:ext cx="2468102" cy="2451635"/>
          </a:xfrm>
          <a:prstGeom prst="rect">
            <a:avLst/>
          </a:prstGeom>
          <a:noFill/>
        </p:spPr>
      </p:pic>
      <p:pic>
        <p:nvPicPr>
          <p:cNvPr id="7172" name="Picture 4" descr="D:\Документы\Локальный диск (E)\директор\фото детский сад с 2014\2015-2016 уч.г\опыты\вода\DSC09132.JPG"/>
          <p:cNvPicPr>
            <a:picLocks noChangeAspect="1" noChangeArrowheads="1"/>
          </p:cNvPicPr>
          <p:nvPr/>
        </p:nvPicPr>
        <p:blipFill>
          <a:blip r:embed="rId3" cstate="print"/>
          <a:srcRect l="17208" t="32600" r="11480" b="18500"/>
          <a:stretch>
            <a:fillRect/>
          </a:stretch>
        </p:blipFill>
        <p:spPr bwMode="auto">
          <a:xfrm>
            <a:off x="4283968" y="3717032"/>
            <a:ext cx="3097585" cy="1593044"/>
          </a:xfrm>
          <a:prstGeom prst="rect">
            <a:avLst/>
          </a:prstGeom>
          <a:noFill/>
        </p:spPr>
      </p:pic>
      <p:pic>
        <p:nvPicPr>
          <p:cNvPr id="7173" name="Picture 5" descr="D:\Документы\Локальный диск (E)\директор\фото детский сад с 2014\2015-2016 уч.г\опыты\вода\DSC09122.JPG"/>
          <p:cNvPicPr>
            <a:picLocks noChangeAspect="1" noChangeArrowheads="1"/>
          </p:cNvPicPr>
          <p:nvPr/>
        </p:nvPicPr>
        <p:blipFill>
          <a:blip r:embed="rId4" cstate="print"/>
          <a:srcRect l="12318" t="30502" r="12013" b="17878"/>
          <a:stretch>
            <a:fillRect/>
          </a:stretch>
        </p:blipFill>
        <p:spPr bwMode="auto">
          <a:xfrm>
            <a:off x="467544" y="3429000"/>
            <a:ext cx="4222287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Админ\Desktop\картинки вода\солнц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700808"/>
            <a:ext cx="3415604" cy="252028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9552" y="404664"/>
            <a:ext cx="60010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Конкурс рисунков на тему: «Вода»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Занятие «Вода – это жизнь»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Админ\Desktop\картинки вода\90acc428b5ac6a34510ad9687394dcf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84784"/>
            <a:ext cx="2693287" cy="1944216"/>
          </a:xfrm>
          <a:prstGeom prst="rect">
            <a:avLst/>
          </a:prstGeom>
          <a:noFill/>
        </p:spPr>
      </p:pic>
      <p:pic>
        <p:nvPicPr>
          <p:cNvPr id="1029" name="Picture 5" descr="C:\Users\Админ\Desktop\картинки вода\000000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60648"/>
            <a:ext cx="3313310" cy="2376264"/>
          </a:xfrm>
          <a:prstGeom prst="rect">
            <a:avLst/>
          </a:prstGeom>
          <a:noFill/>
        </p:spPr>
      </p:pic>
      <p:pic>
        <p:nvPicPr>
          <p:cNvPr id="1031" name="Picture 7" descr="C:\Users\Админ\Desktop\картинки вода\ds_spzll52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645024"/>
            <a:ext cx="2160240" cy="2880320"/>
          </a:xfrm>
          <a:prstGeom prst="rect">
            <a:avLst/>
          </a:prstGeom>
          <a:noFill/>
        </p:spPr>
      </p:pic>
      <p:pic>
        <p:nvPicPr>
          <p:cNvPr id="1033" name="Picture 9" descr="C:\Users\Админ\Desktop\картинки вода\maxresdefault.jpg"/>
          <p:cNvPicPr>
            <a:picLocks noChangeAspect="1" noChangeArrowheads="1"/>
          </p:cNvPicPr>
          <p:nvPr/>
        </p:nvPicPr>
        <p:blipFill>
          <a:blip r:embed="rId6" cstate="print"/>
          <a:srcRect l="12378" r="14236" b="5690"/>
          <a:stretch>
            <a:fillRect/>
          </a:stretch>
        </p:blipFill>
        <p:spPr bwMode="auto">
          <a:xfrm>
            <a:off x="5004048" y="3861048"/>
            <a:ext cx="3486387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</TotalTime>
  <Words>213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МБДОУ «Детский сад с.Еремково»  Экологическая акция  «Береги воду»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11</cp:revision>
  <dcterms:created xsi:type="dcterms:W3CDTF">2017-03-29T07:51:54Z</dcterms:created>
  <dcterms:modified xsi:type="dcterms:W3CDTF">2017-03-29T09:48:55Z</dcterms:modified>
</cp:coreProperties>
</file>