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7" r:id="rId2"/>
    <p:sldId id="259" r:id="rId3"/>
    <p:sldId id="260" r:id="rId4"/>
    <p:sldId id="262" r:id="rId5"/>
    <p:sldId id="261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9BCBA-53DB-4974-8F63-B4C1F564DF01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2AE848-62BE-400A-A99A-9F6FC51E71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9BCBA-53DB-4974-8F63-B4C1F564DF01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AE848-62BE-400A-A99A-9F6FC51E7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9BCBA-53DB-4974-8F63-B4C1F564DF01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AE848-62BE-400A-A99A-9F6FC51E7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7A9BCBA-53DB-4974-8F63-B4C1F564DF01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82AE848-62BE-400A-A99A-9F6FC51E71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9BCBA-53DB-4974-8F63-B4C1F564DF01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AE848-62BE-400A-A99A-9F6FC51E71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9BCBA-53DB-4974-8F63-B4C1F564DF01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AE848-62BE-400A-A99A-9F6FC51E71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AE848-62BE-400A-A99A-9F6FC51E71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9BCBA-53DB-4974-8F63-B4C1F564DF01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9BCBA-53DB-4974-8F63-B4C1F564DF01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AE848-62BE-400A-A99A-9F6FC51E71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9BCBA-53DB-4974-8F63-B4C1F564DF01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AE848-62BE-400A-A99A-9F6FC51E7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7A9BCBA-53DB-4974-8F63-B4C1F564DF01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82AE848-62BE-400A-A99A-9F6FC51E71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9BCBA-53DB-4974-8F63-B4C1F564DF01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2AE848-62BE-400A-A99A-9F6FC51E71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7A9BCBA-53DB-4974-8F63-B4C1F564DF01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82AE848-62BE-400A-A99A-9F6FC51E71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a108.mycdn.me/image?id=562594573897&amp;bid=562594573897&amp;t=0&amp;plc=WEB&amp;tkn=3umIVpu-IsBbDXPDQ0m4GokjFyQ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499992" y="3933056"/>
            <a:ext cx="3456384" cy="2592288"/>
          </a:xfrm>
          <a:prstGeom prst="rect">
            <a:avLst/>
          </a:prstGeom>
          <a:noFill/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57200" y="5157192"/>
            <a:ext cx="4690864" cy="115212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Май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2017 г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707904" y="1124744"/>
            <a:ext cx="4993432" cy="2232248"/>
          </a:xfrm>
        </p:spPr>
        <p:txBody>
          <a:bodyPr/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«Детский сад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с.Еремково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Цикл мероприятий, посвящённых Великой Отечественной Войне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\Deskto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764704"/>
            <a:ext cx="3243374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274638"/>
            <a:ext cx="8208912" cy="2362200"/>
          </a:xfrm>
        </p:spPr>
        <p:txBody>
          <a:bodyPr>
            <a:normAutofit/>
          </a:bodyPr>
          <a:lstStyle/>
          <a:p>
            <a:pPr algn="l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Одним из важных задач патриотического воспитания в детском саду является формирование у детей чувства уважения к традициям нашей страны, почитание старшего поколения, бережное отношение к памяти прошлого. В преддверии празднования Дня Победы, в нашем детском саду прошли мероприятия: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 Оформление иллюстративного материала «День Победы, как он был от нас далек».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Беседа «Этот день Победы» 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Знакомить с героическими страницами истории нашей Родины, воспитывать чувство патриотизма, осуществлять нравственно – эстетическое воспитание, на примере поступков героев прослушанных произведений.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\Desktop\9 МАЯ\DSC00379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 l="26135" t="48362" b="8681"/>
          <a:stretch>
            <a:fillRect/>
          </a:stretch>
        </p:blipFill>
        <p:spPr bwMode="auto">
          <a:xfrm>
            <a:off x="4139953" y="2519686"/>
            <a:ext cx="4608512" cy="2206251"/>
          </a:xfrm>
          <a:prstGeom prst="rect">
            <a:avLst/>
          </a:prstGeom>
          <a:noFill/>
        </p:spPr>
      </p:pic>
      <p:pic>
        <p:nvPicPr>
          <p:cNvPr id="3074" name="Picture 2" descr="C:\Users\Админ\Desktop\9 МАЯ\DSC004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797152"/>
            <a:ext cx="4032448" cy="1839123"/>
          </a:xfrm>
          <a:prstGeom prst="rect">
            <a:avLst/>
          </a:prstGeom>
          <a:noFill/>
        </p:spPr>
      </p:pic>
      <p:pic>
        <p:nvPicPr>
          <p:cNvPr id="5" name="Picture 2" descr="C:\Users\Админ\Desktop\9 МАЯ\DSC004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852936"/>
            <a:ext cx="3744416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3"/>
            <a:ext cx="63904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Рисование «Голубь мира», «Военная техника»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Изготовление открыток для ветеранов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дмин\Desktop\картинки\9 мая\876209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556792"/>
            <a:ext cx="2763970" cy="1944216"/>
          </a:xfrm>
          <a:prstGeom prst="rect">
            <a:avLst/>
          </a:prstGeom>
          <a:noFill/>
        </p:spPr>
      </p:pic>
      <p:pic>
        <p:nvPicPr>
          <p:cNvPr id="2051" name="Picture 3" descr="C:\Users\Админ\Desktop\картинки\9 мая\1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556792"/>
            <a:ext cx="2467084" cy="1800200"/>
          </a:xfrm>
          <a:prstGeom prst="rect">
            <a:avLst/>
          </a:prstGeom>
          <a:noFill/>
        </p:spPr>
      </p:pic>
      <p:pic>
        <p:nvPicPr>
          <p:cNvPr id="2052" name="Picture 4" descr="C:\Users\Админ\Desktop\картинки\9 мая\img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052736"/>
            <a:ext cx="2911872" cy="2183904"/>
          </a:xfrm>
          <a:prstGeom prst="rect">
            <a:avLst/>
          </a:prstGeom>
          <a:noFill/>
        </p:spPr>
      </p:pic>
      <p:pic>
        <p:nvPicPr>
          <p:cNvPr id="5" name="Picture 4" descr="C:\Users\Админ\Desktop\9 МАЯ\DSC004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149080"/>
            <a:ext cx="2448272" cy="1836204"/>
          </a:xfrm>
          <a:prstGeom prst="rect">
            <a:avLst/>
          </a:prstGeom>
          <a:noFill/>
        </p:spPr>
      </p:pic>
      <p:pic>
        <p:nvPicPr>
          <p:cNvPr id="2053" name="Picture 5" descr="C:\Users\Админ\Desktop\9 МАЯ\DSC00376.JPG"/>
          <p:cNvPicPr>
            <a:picLocks noChangeAspect="1" noChangeArrowheads="1"/>
          </p:cNvPicPr>
          <p:nvPr/>
        </p:nvPicPr>
        <p:blipFill>
          <a:blip r:embed="rId6" cstate="print"/>
          <a:srcRect t="17470"/>
          <a:stretch>
            <a:fillRect/>
          </a:stretch>
        </p:blipFill>
        <p:spPr bwMode="auto">
          <a:xfrm>
            <a:off x="3491880" y="3645024"/>
            <a:ext cx="4464496" cy="276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5"/>
            <a:ext cx="45365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В этот праздник майский солнце ярко светит,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Вспомним всех поименно, 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Горем вспомним своим,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Это нужно не мертвым, 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нужно живым.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(Утренник «Никто не забыт, ничто не забыто» </a:t>
            </a:r>
          </a:p>
          <a:p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Еремковская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библиотека,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Еремковский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СДК)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\Desktop\9 МАЯ\DSC00405.JPG"/>
          <p:cNvPicPr>
            <a:picLocks noChangeAspect="1" noChangeArrowheads="1"/>
          </p:cNvPicPr>
          <p:nvPr/>
        </p:nvPicPr>
        <p:blipFill>
          <a:blip r:embed="rId2" cstate="print"/>
          <a:srcRect l="10453" t="5575" r="5923" b="8014"/>
          <a:stretch>
            <a:fillRect/>
          </a:stretch>
        </p:blipFill>
        <p:spPr bwMode="auto">
          <a:xfrm>
            <a:off x="4788024" y="476672"/>
            <a:ext cx="3240360" cy="2511279"/>
          </a:xfrm>
          <a:prstGeom prst="rect">
            <a:avLst/>
          </a:prstGeom>
          <a:noFill/>
        </p:spPr>
      </p:pic>
      <p:pic>
        <p:nvPicPr>
          <p:cNvPr id="1027" name="Picture 3" descr="F:\митинг\image (3).jpg"/>
          <p:cNvPicPr>
            <a:picLocks noChangeAspect="1" noChangeArrowheads="1"/>
          </p:cNvPicPr>
          <p:nvPr/>
        </p:nvPicPr>
        <p:blipFill>
          <a:blip r:embed="rId3" cstate="print"/>
          <a:srcRect l="17966" t="49248" r="26229" b="22144"/>
          <a:stretch>
            <a:fillRect/>
          </a:stretch>
        </p:blipFill>
        <p:spPr bwMode="auto">
          <a:xfrm>
            <a:off x="395536" y="3573016"/>
            <a:ext cx="8435223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11960" y="476673"/>
            <a:ext cx="43924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Участие в торжественном митинге, посвященному Дню Победы. ( с.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Еремково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Бессмертный полк. (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с.Еремково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1027" name="Picture 3" descr="C:\Users\Админ\Desktop\9 МАЯ\DSC004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7" y="3861048"/>
            <a:ext cx="3264363" cy="2448272"/>
          </a:xfrm>
          <a:prstGeom prst="rect">
            <a:avLst/>
          </a:prstGeom>
          <a:noFill/>
        </p:spPr>
      </p:pic>
      <p:pic>
        <p:nvPicPr>
          <p:cNvPr id="1028" name="Picture 4" descr="C:\Users\Админ\Desktop\9 МАЯ\DSC004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340768"/>
            <a:ext cx="2952328" cy="2214247"/>
          </a:xfrm>
          <a:prstGeom prst="rect">
            <a:avLst/>
          </a:prstGeom>
          <a:noFill/>
        </p:spPr>
      </p:pic>
      <p:pic>
        <p:nvPicPr>
          <p:cNvPr id="4" name="Picture 2" descr="C:\Users\Админ\Desktop\9 МАЯ\DSC004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32656"/>
            <a:ext cx="2520280" cy="1889024"/>
          </a:xfrm>
          <a:prstGeom prst="rect">
            <a:avLst/>
          </a:prstGeom>
          <a:noFill/>
        </p:spPr>
      </p:pic>
      <p:pic>
        <p:nvPicPr>
          <p:cNvPr id="5" name="Picture 2" descr="C:\Users\Админ\Desktop\image (1).jpg"/>
          <p:cNvPicPr>
            <a:picLocks noChangeAspect="1" noChangeArrowheads="1"/>
          </p:cNvPicPr>
          <p:nvPr/>
        </p:nvPicPr>
        <p:blipFill>
          <a:blip r:embed="rId5" cstate="print"/>
          <a:srcRect t="28649" r="36391" b="17872"/>
          <a:stretch>
            <a:fillRect/>
          </a:stretch>
        </p:blipFill>
        <p:spPr bwMode="auto">
          <a:xfrm>
            <a:off x="4283968" y="1268760"/>
            <a:ext cx="4243329" cy="2376264"/>
          </a:xfrm>
          <a:prstGeom prst="rect">
            <a:avLst/>
          </a:prstGeom>
          <a:noFill/>
        </p:spPr>
      </p:pic>
      <p:pic>
        <p:nvPicPr>
          <p:cNvPr id="7" name="Picture 4" descr="C:\Users\Админ\Desktop\image (4).jpg"/>
          <p:cNvPicPr>
            <a:picLocks noChangeAspect="1" noChangeArrowheads="1"/>
          </p:cNvPicPr>
          <p:nvPr/>
        </p:nvPicPr>
        <p:blipFill>
          <a:blip r:embed="rId6" cstate="print"/>
          <a:srcRect l="4647" t="6977" r="2413" b="9302"/>
          <a:stretch>
            <a:fillRect/>
          </a:stretch>
        </p:blipFill>
        <p:spPr bwMode="auto">
          <a:xfrm>
            <a:off x="467544" y="3645024"/>
            <a:ext cx="4800534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картинки\9 мая\im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284984"/>
            <a:ext cx="3024336" cy="302433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67544" y="548680"/>
            <a:ext cx="82809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Много есть на земле  важных слов: Мама! Родина! Счастье!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 еще есть важное слово Мир!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 – это земля, мир – это солнце, звезды, небо!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Мир – это люди!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 – это дети!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 – это спокойная радостная жизнь, нет войны, нет горя, нет слез!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 – главное слово, мир нужен всем!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Админ\Desktop\картинки\9 мая\9may2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564905"/>
            <a:ext cx="3024336" cy="3220590"/>
          </a:xfrm>
          <a:prstGeom prst="rect">
            <a:avLst/>
          </a:prstGeom>
          <a:noFill/>
        </p:spPr>
      </p:pic>
      <p:pic>
        <p:nvPicPr>
          <p:cNvPr id="1027" name="Picture 3" descr="C:\Users\Админ\Desktop\картинки\9 мая\may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5" y="4365104"/>
            <a:ext cx="2541830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76</TotalTime>
  <Words>214</Words>
  <Application>Microsoft Office PowerPoint</Application>
  <PresentationFormat>Экран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Бумажная</vt:lpstr>
      <vt:lpstr>МБДОУ «Детский сад с.Еремково»  Цикл мероприятий, посвящённых Великой Отечественной Войне</vt:lpstr>
      <vt:lpstr>Одним из важных задач патриотического воспитания в детском саду является формирование у детей чувства уважения к традициям нашей страны, почитание старшего поколения, бережное отношение к памяти прошлого. В преддверии празднования Дня Победы, в нашем детском саду прошли мероприятия: 1.  Оформление иллюстративного материала «День Победы, как он был от нас далек». 2. Беседа «Этот день Победы»  Знакомить с героическими страницами истории нашей Родины, воспитывать чувство патриотизма, осуществлять нравственно – эстетическое воспитание, на примере поступков героев прослушанных произведений. 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24</cp:revision>
  <dcterms:created xsi:type="dcterms:W3CDTF">2017-05-22T12:03:43Z</dcterms:created>
  <dcterms:modified xsi:type="dcterms:W3CDTF">2017-05-23T08:51:44Z</dcterms:modified>
</cp:coreProperties>
</file>