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  <p:sldId id="263" r:id="rId6"/>
    <p:sldId id="265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7F713AC-CF31-4446-BD4C-4B829E1457A9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837BA4F-17C7-493A-AB71-14A98D297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13AC-CF31-4446-BD4C-4B829E1457A9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A4F-17C7-493A-AB71-14A98D297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13AC-CF31-4446-BD4C-4B829E1457A9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A4F-17C7-493A-AB71-14A98D297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7F713AC-CF31-4446-BD4C-4B829E1457A9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837BA4F-17C7-493A-AB71-14A98D2970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7F713AC-CF31-4446-BD4C-4B829E1457A9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837BA4F-17C7-493A-AB71-14A98D297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13AC-CF31-4446-BD4C-4B829E1457A9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A4F-17C7-493A-AB71-14A98D2970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13AC-CF31-4446-BD4C-4B829E1457A9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A4F-17C7-493A-AB71-14A98D2970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7F713AC-CF31-4446-BD4C-4B829E1457A9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837BA4F-17C7-493A-AB71-14A98D2970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713AC-CF31-4446-BD4C-4B829E1457A9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7BA4F-17C7-493A-AB71-14A98D297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7F713AC-CF31-4446-BD4C-4B829E1457A9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837BA4F-17C7-493A-AB71-14A98D2970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7F713AC-CF31-4446-BD4C-4B829E1457A9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837BA4F-17C7-493A-AB71-14A98D2970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7F713AC-CF31-4446-BD4C-4B829E1457A9}" type="datetimeFigureOut">
              <a:rPr lang="ru-RU" smtClean="0"/>
              <a:pPr/>
              <a:t>26.05.2017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837BA4F-17C7-493A-AB71-14A98D29702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63888" y="4869160"/>
            <a:ext cx="4894312" cy="1368152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Выпускной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май 2017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476672"/>
            <a:ext cx="4496544" cy="720080"/>
          </a:xfrm>
        </p:spPr>
        <p:txBody>
          <a:bodyPr>
            <a:normAutofit/>
          </a:bodyPr>
          <a:lstStyle/>
          <a:p>
            <a:r>
              <a:rPr lang="ru-RU" dirty="0" smtClean="0"/>
              <a:t>МБДОУ «Детский сад с. </a:t>
            </a:r>
            <a:r>
              <a:rPr lang="ru-RU" dirty="0" err="1" smtClean="0"/>
              <a:t>Еремково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Рисунок 3" descr="2977.8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1196752"/>
            <a:ext cx="4824536" cy="40324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9006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Уроки Бабы-Яги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DSC00430.JPG"/>
          <p:cNvPicPr>
            <a:picLocks noChangeAspect="1"/>
          </p:cNvPicPr>
          <p:nvPr/>
        </p:nvPicPr>
        <p:blipFill>
          <a:blip r:embed="rId2" cstate="print"/>
          <a:srcRect l="7580" r="15447" b="21053"/>
          <a:stretch>
            <a:fillRect/>
          </a:stretch>
        </p:blipFill>
        <p:spPr>
          <a:xfrm>
            <a:off x="2267744" y="836712"/>
            <a:ext cx="2808312" cy="2160240"/>
          </a:xfrm>
          <a:prstGeom prst="rect">
            <a:avLst/>
          </a:prstGeom>
        </p:spPr>
      </p:pic>
      <p:pic>
        <p:nvPicPr>
          <p:cNvPr id="5" name="Рисунок 4" descr="DSC00431.JPG"/>
          <p:cNvPicPr>
            <a:picLocks noChangeAspect="1"/>
          </p:cNvPicPr>
          <p:nvPr/>
        </p:nvPicPr>
        <p:blipFill>
          <a:blip r:embed="rId3" cstate="print"/>
          <a:srcRect t="10633" r="12280" b="1647"/>
          <a:stretch>
            <a:fillRect/>
          </a:stretch>
        </p:blipFill>
        <p:spPr>
          <a:xfrm>
            <a:off x="2339752" y="3356992"/>
            <a:ext cx="2808312" cy="2106234"/>
          </a:xfrm>
          <a:prstGeom prst="rect">
            <a:avLst/>
          </a:prstGeom>
        </p:spPr>
      </p:pic>
      <p:pic>
        <p:nvPicPr>
          <p:cNvPr id="6" name="Рисунок 5" descr="DSC00446.JPG"/>
          <p:cNvPicPr>
            <a:picLocks noChangeAspect="1"/>
          </p:cNvPicPr>
          <p:nvPr/>
        </p:nvPicPr>
        <p:blipFill>
          <a:blip r:embed="rId4" cstate="print"/>
          <a:srcRect l="26672" r="19985"/>
          <a:stretch>
            <a:fillRect/>
          </a:stretch>
        </p:blipFill>
        <p:spPr>
          <a:xfrm>
            <a:off x="6876256" y="2564904"/>
            <a:ext cx="1824275" cy="2564904"/>
          </a:xfrm>
          <a:prstGeom prst="rect">
            <a:avLst/>
          </a:prstGeom>
        </p:spPr>
      </p:pic>
      <p:pic>
        <p:nvPicPr>
          <p:cNvPr id="7" name="Рисунок 6" descr="DSC00449.JPG"/>
          <p:cNvPicPr>
            <a:picLocks noChangeAspect="1"/>
          </p:cNvPicPr>
          <p:nvPr/>
        </p:nvPicPr>
        <p:blipFill>
          <a:blip r:embed="rId5" cstate="print"/>
          <a:srcRect l="6712" t="5370" r="14086" b="1557"/>
          <a:stretch>
            <a:fillRect/>
          </a:stretch>
        </p:blipFill>
        <p:spPr>
          <a:xfrm>
            <a:off x="5148064" y="4653136"/>
            <a:ext cx="2287639" cy="2016224"/>
          </a:xfrm>
          <a:prstGeom prst="rect">
            <a:avLst/>
          </a:prstGeom>
        </p:spPr>
      </p:pic>
      <p:pic>
        <p:nvPicPr>
          <p:cNvPr id="8" name="Рисунок 7" descr="DSC00457.JPG"/>
          <p:cNvPicPr>
            <a:picLocks noChangeAspect="1"/>
          </p:cNvPicPr>
          <p:nvPr/>
        </p:nvPicPr>
        <p:blipFill>
          <a:blip r:embed="rId6" cstate="print"/>
          <a:srcRect l="13681" t="26871" r="2589" b="12002"/>
          <a:stretch>
            <a:fillRect/>
          </a:stretch>
        </p:blipFill>
        <p:spPr>
          <a:xfrm rot="5400000">
            <a:off x="4486520" y="2074320"/>
            <a:ext cx="2924151" cy="1601064"/>
          </a:xfrm>
          <a:prstGeom prst="rect">
            <a:avLst/>
          </a:prstGeom>
        </p:spPr>
      </p:pic>
      <p:pic>
        <p:nvPicPr>
          <p:cNvPr id="10" name="Рисунок 9" descr="DSC00459.JPG"/>
          <p:cNvPicPr>
            <a:picLocks noChangeAspect="1"/>
          </p:cNvPicPr>
          <p:nvPr/>
        </p:nvPicPr>
        <p:blipFill>
          <a:blip r:embed="rId7" cstate="print"/>
          <a:srcRect l="29720" t="46020" b="20423"/>
          <a:stretch>
            <a:fillRect/>
          </a:stretch>
        </p:blipFill>
        <p:spPr>
          <a:xfrm rot="5400000">
            <a:off x="-1627467" y="2643690"/>
            <a:ext cx="5630181" cy="2016224"/>
          </a:xfrm>
          <a:prstGeom prst="rect">
            <a:avLst/>
          </a:prstGeom>
        </p:spPr>
      </p:pic>
      <p:pic>
        <p:nvPicPr>
          <p:cNvPr id="4" name="Рисунок 3" descr="DSC00436.JPG"/>
          <p:cNvPicPr>
            <a:picLocks noChangeAspect="1"/>
          </p:cNvPicPr>
          <p:nvPr/>
        </p:nvPicPr>
        <p:blipFill>
          <a:blip r:embed="rId8" cstate="print"/>
          <a:srcRect l="14186" r="19141" b="11102"/>
          <a:stretch>
            <a:fillRect/>
          </a:stretch>
        </p:blipFill>
        <p:spPr>
          <a:xfrm>
            <a:off x="6588224" y="188640"/>
            <a:ext cx="2160240" cy="2160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5976664" cy="165618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  Клятва родителей</a:t>
            </a:r>
            <a:br>
              <a:rPr lang="ru-RU" sz="2400" dirty="0" smtClean="0"/>
            </a:br>
            <a:r>
              <a:rPr lang="ru-RU" sz="2400" dirty="0" smtClean="0"/>
              <a:t>Танец детей «Детство»  </a:t>
            </a:r>
            <a:br>
              <a:rPr lang="ru-RU" sz="2400" dirty="0" smtClean="0"/>
            </a:br>
            <a:r>
              <a:rPr lang="ru-RU" sz="2400" dirty="0" smtClean="0"/>
              <a:t>Песенка про детский сад</a:t>
            </a:r>
            <a:endParaRPr lang="ru-RU" sz="2400" dirty="0"/>
          </a:p>
        </p:txBody>
      </p:sp>
      <p:pic>
        <p:nvPicPr>
          <p:cNvPr id="3" name="Рисунок 2" descr="DSC00462.JPG"/>
          <p:cNvPicPr>
            <a:picLocks noChangeAspect="1"/>
          </p:cNvPicPr>
          <p:nvPr/>
        </p:nvPicPr>
        <p:blipFill>
          <a:blip r:embed="rId2" cstate="print"/>
          <a:srcRect l="17325" b="-799"/>
          <a:stretch>
            <a:fillRect/>
          </a:stretch>
        </p:blipFill>
        <p:spPr>
          <a:xfrm>
            <a:off x="5004048" y="332656"/>
            <a:ext cx="2915816" cy="2666247"/>
          </a:xfrm>
          <a:prstGeom prst="rect">
            <a:avLst/>
          </a:prstGeom>
        </p:spPr>
      </p:pic>
      <p:pic>
        <p:nvPicPr>
          <p:cNvPr id="4" name="Рисунок 3" descr="DSC00461.JPG"/>
          <p:cNvPicPr>
            <a:picLocks noChangeAspect="1"/>
          </p:cNvPicPr>
          <p:nvPr/>
        </p:nvPicPr>
        <p:blipFill>
          <a:blip r:embed="rId3" cstate="print"/>
          <a:srcRect b="4131"/>
          <a:stretch>
            <a:fillRect/>
          </a:stretch>
        </p:blipFill>
        <p:spPr>
          <a:xfrm>
            <a:off x="4427984" y="3140968"/>
            <a:ext cx="3528392" cy="2536986"/>
          </a:xfrm>
          <a:prstGeom prst="rect">
            <a:avLst/>
          </a:prstGeom>
        </p:spPr>
      </p:pic>
      <p:pic>
        <p:nvPicPr>
          <p:cNvPr id="5" name="Рисунок 4" descr="DSC00471.JPG"/>
          <p:cNvPicPr>
            <a:picLocks noChangeAspect="1"/>
          </p:cNvPicPr>
          <p:nvPr/>
        </p:nvPicPr>
        <p:blipFill>
          <a:blip r:embed="rId4" cstate="print"/>
          <a:srcRect l="28293" t="17365" r="13942" b="8833"/>
          <a:stretch>
            <a:fillRect/>
          </a:stretch>
        </p:blipFill>
        <p:spPr>
          <a:xfrm>
            <a:off x="323528" y="2420888"/>
            <a:ext cx="3832565" cy="36724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Прощальный вальс</a:t>
            </a:r>
            <a:br>
              <a:rPr lang="ru-RU" sz="2400" dirty="0" smtClean="0"/>
            </a:br>
            <a:r>
              <a:rPr lang="ru-RU" sz="2400" dirty="0" err="1" smtClean="0"/>
              <a:t>фотосессия</a:t>
            </a:r>
            <a:endParaRPr lang="ru-RU" sz="2400" dirty="0"/>
          </a:p>
        </p:txBody>
      </p:sp>
      <p:pic>
        <p:nvPicPr>
          <p:cNvPr id="4" name="Рисунок 3" descr="DSC00476.JPG"/>
          <p:cNvPicPr>
            <a:picLocks noChangeAspect="1"/>
          </p:cNvPicPr>
          <p:nvPr/>
        </p:nvPicPr>
        <p:blipFill>
          <a:blip r:embed="rId2" cstate="print"/>
          <a:srcRect l="31100" t="11151" r="26375" b="5901"/>
          <a:stretch>
            <a:fillRect/>
          </a:stretch>
        </p:blipFill>
        <p:spPr>
          <a:xfrm>
            <a:off x="683568" y="1844824"/>
            <a:ext cx="2592288" cy="3792422"/>
          </a:xfrm>
          <a:prstGeom prst="rect">
            <a:avLst/>
          </a:prstGeom>
        </p:spPr>
      </p:pic>
      <p:pic>
        <p:nvPicPr>
          <p:cNvPr id="6" name="Рисунок 5" descr="DSC00490.JPG"/>
          <p:cNvPicPr>
            <a:picLocks noChangeAspect="1"/>
          </p:cNvPicPr>
          <p:nvPr/>
        </p:nvPicPr>
        <p:blipFill>
          <a:blip r:embed="rId3" cstate="print"/>
          <a:srcRect l="12988" t="6951" r="26375" b="3801"/>
          <a:stretch>
            <a:fillRect/>
          </a:stretch>
        </p:blipFill>
        <p:spPr>
          <a:xfrm>
            <a:off x="4283968" y="188640"/>
            <a:ext cx="3528392" cy="3894978"/>
          </a:xfrm>
          <a:prstGeom prst="rect">
            <a:avLst/>
          </a:prstGeom>
        </p:spPr>
      </p:pic>
      <p:pic>
        <p:nvPicPr>
          <p:cNvPr id="7" name="Рисунок 6" descr="DSC00487.JPG"/>
          <p:cNvPicPr>
            <a:picLocks noChangeAspect="1"/>
          </p:cNvPicPr>
          <p:nvPr/>
        </p:nvPicPr>
        <p:blipFill>
          <a:blip r:embed="rId4" cstate="print"/>
          <a:srcRect l="31888" t="19550" r="8263"/>
          <a:stretch>
            <a:fillRect/>
          </a:stretch>
        </p:blipFill>
        <p:spPr>
          <a:xfrm>
            <a:off x="3419872" y="3356992"/>
            <a:ext cx="3312368" cy="3339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Чайпитие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фото на память</a:t>
            </a:r>
            <a:endParaRPr lang="ru-RU" dirty="0"/>
          </a:p>
        </p:txBody>
      </p:sp>
      <p:pic>
        <p:nvPicPr>
          <p:cNvPr id="5" name="Рисунок 4" descr="DSC00492.JPG"/>
          <p:cNvPicPr>
            <a:picLocks noChangeAspect="1"/>
          </p:cNvPicPr>
          <p:nvPr/>
        </p:nvPicPr>
        <p:blipFill>
          <a:blip r:embed="rId2" cstate="print"/>
          <a:srcRect l="21650" t="19550" r="9051" b="3801"/>
          <a:stretch>
            <a:fillRect/>
          </a:stretch>
        </p:blipFill>
        <p:spPr>
          <a:xfrm>
            <a:off x="4572000" y="332656"/>
            <a:ext cx="3744416" cy="3106163"/>
          </a:xfrm>
          <a:prstGeom prst="rect">
            <a:avLst/>
          </a:prstGeom>
        </p:spPr>
      </p:pic>
      <p:pic>
        <p:nvPicPr>
          <p:cNvPr id="6" name="Рисунок 5" descr="DSC00495.JPG"/>
          <p:cNvPicPr>
            <a:picLocks noChangeAspect="1"/>
          </p:cNvPicPr>
          <p:nvPr/>
        </p:nvPicPr>
        <p:blipFill>
          <a:blip r:embed="rId3" cstate="print"/>
          <a:srcRect l="18501" t="22700" r="15350" b="21650"/>
          <a:stretch>
            <a:fillRect/>
          </a:stretch>
        </p:blipFill>
        <p:spPr>
          <a:xfrm>
            <a:off x="395536" y="1628800"/>
            <a:ext cx="3960440" cy="2498849"/>
          </a:xfrm>
          <a:prstGeom prst="rect">
            <a:avLst/>
          </a:prstGeom>
        </p:spPr>
      </p:pic>
      <p:pic>
        <p:nvPicPr>
          <p:cNvPr id="3" name="Рисунок 2" descr="DSC00494.JPG"/>
          <p:cNvPicPr>
            <a:picLocks noChangeAspect="1"/>
          </p:cNvPicPr>
          <p:nvPr/>
        </p:nvPicPr>
        <p:blipFill>
          <a:blip r:embed="rId4" cstate="print"/>
          <a:srcRect l="4278" t="26383" r="8014"/>
          <a:stretch>
            <a:fillRect/>
          </a:stretch>
        </p:blipFill>
        <p:spPr>
          <a:xfrm>
            <a:off x="2915816" y="3789040"/>
            <a:ext cx="4392488" cy="27651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ainbow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8648"/>
            <a:ext cx="8991089" cy="67393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188640"/>
            <a:ext cx="3096344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 добрый путь!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DSC00471.JPG"/>
          <p:cNvPicPr>
            <a:picLocks noChangeAspect="1"/>
          </p:cNvPicPr>
          <p:nvPr/>
        </p:nvPicPr>
        <p:blipFill>
          <a:blip r:embed="rId3" cstate="print"/>
          <a:srcRect l="53150" t="34250" r="25588" b="14300"/>
          <a:stretch>
            <a:fillRect/>
          </a:stretch>
        </p:blipFill>
        <p:spPr>
          <a:xfrm>
            <a:off x="3203848" y="1196752"/>
            <a:ext cx="2304256" cy="41817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41</TotalTime>
  <Words>19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Выпускной  май 2017 </vt:lpstr>
      <vt:lpstr>Уроки Бабы-Яги</vt:lpstr>
      <vt:lpstr>  Клятва родителей Танец детей «Детство»   Песенка про детский сад</vt:lpstr>
      <vt:lpstr> Прощальный вальс фотосессия</vt:lpstr>
      <vt:lpstr>Чайпитие  фото на память</vt:lpstr>
      <vt:lpstr>В добрый путь!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Выпускной 2017 </dc:title>
  <dc:creator>Админ</dc:creator>
  <cp:lastModifiedBy>Админ</cp:lastModifiedBy>
  <cp:revision>7</cp:revision>
  <dcterms:created xsi:type="dcterms:W3CDTF">2017-05-26T07:21:37Z</dcterms:created>
  <dcterms:modified xsi:type="dcterms:W3CDTF">2017-05-26T08:04:21Z</dcterms:modified>
</cp:coreProperties>
</file>