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0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BE9A0-0C70-4C5C-96FB-C131FBDB220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863C-33D3-453F-94AF-B9BFCFF54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863C-33D3-453F-94AF-B9BFCFF5435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1701E-9AF0-4105-BC82-B3C3A519F538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3AFFE-E39A-4875-AD55-E1FB38D9F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презентация птицы зимой\53c3b97a5a493_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908720"/>
            <a:ext cx="3960440" cy="2592288"/>
          </a:xfrm>
        </p:spPr>
        <p:txBody>
          <a:bodyPr>
            <a:norm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5445224"/>
            <a:ext cx="4464496" cy="10081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«Детский сад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с.Еремково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Декабрь 2017 г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908720"/>
            <a:ext cx="568863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5400" b="1" cap="none" spc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«Покормите </a:t>
            </a:r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птиц зимой!» 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презентация птицы зимой\depositphotos_35533779-stock-illustration-bullfinch-birds-on-branches-win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0038" y="-223838"/>
            <a:ext cx="9744076" cy="7305676"/>
          </a:xfrm>
          <a:prstGeom prst="rect">
            <a:avLst/>
          </a:prstGeom>
          <a:noFill/>
        </p:spPr>
      </p:pic>
      <p:pic>
        <p:nvPicPr>
          <p:cNvPr id="1026" name="Picture 2" descr="C:\Users\Админ\Desktop\презентация птицы зимой\slide_35.jpg"/>
          <p:cNvPicPr>
            <a:picLocks noChangeAspect="1" noChangeArrowheads="1"/>
          </p:cNvPicPr>
          <p:nvPr/>
        </p:nvPicPr>
        <p:blipFill>
          <a:blip r:embed="rId3" cstate="print"/>
          <a:srcRect l="44330" t="13460" r="-84" b="27320"/>
          <a:stretch>
            <a:fillRect/>
          </a:stretch>
        </p:blipFill>
        <p:spPr bwMode="auto">
          <a:xfrm>
            <a:off x="2411760" y="2060848"/>
            <a:ext cx="4158079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SC01384"/>
          <p:cNvPicPr>
            <a:picLocks noChangeAspect="1" noChangeArrowheads="1"/>
          </p:cNvPicPr>
          <p:nvPr/>
        </p:nvPicPr>
        <p:blipFill>
          <a:blip r:embed="rId2" cstate="print"/>
          <a:srcRect l="19064" t="14990" r="17120"/>
          <a:stretch>
            <a:fillRect/>
          </a:stretch>
        </p:blipFill>
        <p:spPr bwMode="auto">
          <a:xfrm>
            <a:off x="0" y="764704"/>
            <a:ext cx="2771775" cy="2770188"/>
          </a:xfrm>
          <a:prstGeom prst="rect">
            <a:avLst/>
          </a:prstGeom>
          <a:noFill/>
        </p:spPr>
      </p:pic>
      <p:pic>
        <p:nvPicPr>
          <p:cNvPr id="2055" name="Picture 7" descr="DSC01389"/>
          <p:cNvPicPr>
            <a:picLocks noChangeAspect="1" noChangeArrowheads="1"/>
          </p:cNvPicPr>
          <p:nvPr/>
        </p:nvPicPr>
        <p:blipFill>
          <a:blip r:embed="rId3" cstate="print"/>
          <a:srcRect l="32260" t="22478" r="21629" b="7397"/>
          <a:stretch>
            <a:fillRect/>
          </a:stretch>
        </p:blipFill>
        <p:spPr bwMode="auto">
          <a:xfrm>
            <a:off x="7164288" y="188640"/>
            <a:ext cx="1752600" cy="2000250"/>
          </a:xfrm>
          <a:prstGeom prst="rect">
            <a:avLst/>
          </a:prstGeom>
          <a:noFill/>
        </p:spPr>
      </p:pic>
      <p:pic>
        <p:nvPicPr>
          <p:cNvPr id="2056" name="Picture 8" descr="DSC01391"/>
          <p:cNvPicPr>
            <a:picLocks noChangeAspect="1" noChangeArrowheads="1"/>
          </p:cNvPicPr>
          <p:nvPr/>
        </p:nvPicPr>
        <p:blipFill>
          <a:blip r:embed="rId4" cstate="print"/>
          <a:srcRect l="17209" t="18741" r="10600" b="2686"/>
          <a:stretch>
            <a:fillRect/>
          </a:stretch>
        </p:blipFill>
        <p:spPr bwMode="auto">
          <a:xfrm>
            <a:off x="4139952" y="4653136"/>
            <a:ext cx="3260725" cy="2068513"/>
          </a:xfrm>
          <a:prstGeom prst="rect">
            <a:avLst/>
          </a:prstGeom>
          <a:noFill/>
        </p:spPr>
      </p:pic>
      <p:pic>
        <p:nvPicPr>
          <p:cNvPr id="2057" name="Picture 9" descr="DSC01390"/>
          <p:cNvPicPr>
            <a:picLocks noChangeAspect="1" noChangeArrowheads="1"/>
          </p:cNvPicPr>
          <p:nvPr/>
        </p:nvPicPr>
        <p:blipFill>
          <a:blip r:embed="rId5" cstate="print"/>
          <a:srcRect l="34630" r="31404" b="18306"/>
          <a:stretch>
            <a:fillRect/>
          </a:stretch>
        </p:blipFill>
        <p:spPr bwMode="auto">
          <a:xfrm>
            <a:off x="7020272" y="2708920"/>
            <a:ext cx="1952625" cy="3522663"/>
          </a:xfrm>
          <a:prstGeom prst="rect">
            <a:avLst/>
          </a:prstGeom>
          <a:noFill/>
        </p:spPr>
      </p:pic>
      <p:pic>
        <p:nvPicPr>
          <p:cNvPr id="1026" name="Picture 2" descr="D:\Документы\Локальный диск (E)\директор\фото детский сад с 2014\2017-2018 уч.г\экологическая краеведческая кормушка\DSC01370.JPG"/>
          <p:cNvPicPr>
            <a:picLocks noChangeAspect="1" noChangeArrowheads="1"/>
          </p:cNvPicPr>
          <p:nvPr/>
        </p:nvPicPr>
        <p:blipFill>
          <a:blip r:embed="rId6" cstate="print"/>
          <a:srcRect l="24276" t="18882" r="16045" b="12336"/>
          <a:stretch>
            <a:fillRect/>
          </a:stretch>
        </p:blipFill>
        <p:spPr bwMode="auto">
          <a:xfrm>
            <a:off x="0" y="3645024"/>
            <a:ext cx="3829257" cy="2622068"/>
          </a:xfrm>
          <a:prstGeom prst="rect">
            <a:avLst/>
          </a:prstGeom>
          <a:noFill/>
        </p:spPr>
      </p:pic>
      <p:pic>
        <p:nvPicPr>
          <p:cNvPr id="2054" name="Picture 6" descr="DSC01372"/>
          <p:cNvPicPr>
            <a:picLocks noChangeAspect="1" noChangeArrowheads="1"/>
          </p:cNvPicPr>
          <p:nvPr/>
        </p:nvPicPr>
        <p:blipFill>
          <a:blip r:embed="rId7" cstate="print"/>
          <a:srcRect l="17726" t="11989" r="16435" b="5354"/>
          <a:stretch>
            <a:fillRect/>
          </a:stretch>
        </p:blipFill>
        <p:spPr bwMode="auto">
          <a:xfrm>
            <a:off x="2699792" y="332656"/>
            <a:ext cx="4503737" cy="4240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</Words>
  <Application>Microsoft Office PowerPoint</Application>
  <PresentationFormat>Экран (4:3)</PresentationFormat>
  <Paragraphs>4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4</cp:revision>
  <dcterms:created xsi:type="dcterms:W3CDTF">2018-01-23T07:50:58Z</dcterms:created>
  <dcterms:modified xsi:type="dcterms:W3CDTF">2018-01-23T08:14:36Z</dcterms:modified>
</cp:coreProperties>
</file>