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20" r:id="rId1"/>
  </p:sldMasterIdLst>
  <p:sldIdLst>
    <p:sldId id="256" r:id="rId2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36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195" autoAdjust="0"/>
  </p:normalViewPr>
  <p:slideViewPr>
    <p:cSldViewPr>
      <p:cViewPr varScale="1">
        <p:scale>
          <a:sx n="74" d="100"/>
          <a:sy n="74" d="100"/>
        </p:scale>
        <p:origin x="-2496" y="-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9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9438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94354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6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6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9122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4509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20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5637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4290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8615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72794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1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2901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70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483770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89516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91368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0727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1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81288" y="364069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1" y="1913469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73576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4961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26.08.2021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6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5265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21" r:id="rId1"/>
    <p:sldLayoutId id="2147484022" r:id="rId2"/>
    <p:sldLayoutId id="2147484023" r:id="rId3"/>
    <p:sldLayoutId id="2147484024" r:id="rId4"/>
    <p:sldLayoutId id="2147484025" r:id="rId5"/>
    <p:sldLayoutId id="2147484026" r:id="rId6"/>
    <p:sldLayoutId id="2147484027" r:id="rId7"/>
    <p:sldLayoutId id="2147484028" r:id="rId8"/>
    <p:sldLayoutId id="2147484029" r:id="rId9"/>
    <p:sldLayoutId id="2147484030" r:id="rId10"/>
    <p:sldLayoutId id="21474840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6">
                <a:lumMod val="75000"/>
              </a:schemeClr>
            </a:gs>
            <a:gs pos="98000">
              <a:schemeClr val="accent3">
                <a:lumMod val="7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5275" y="89262"/>
            <a:ext cx="53285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/>
            <a:r>
              <a:rPr lang="ru-RU" sz="2400" b="1" i="1" dirty="0">
                <a:latin typeface="Times New Roman"/>
              </a:rPr>
              <a:t>Правила пожарной безопасности </a:t>
            </a:r>
            <a:endParaRPr lang="ru-RU" sz="2400" b="1" i="1" dirty="0" smtClean="0">
              <a:latin typeface="Times New Roman"/>
            </a:endParaRPr>
          </a:p>
          <a:p>
            <a:pPr algn="ctr" fontAlgn="base"/>
            <a:r>
              <a:rPr lang="ru-RU" sz="2400" b="1" i="1" dirty="0" smtClean="0">
                <a:latin typeface="Times New Roman"/>
              </a:rPr>
              <a:t>в </a:t>
            </a:r>
            <a:r>
              <a:rPr lang="ru-RU" sz="2400" b="1" i="1" dirty="0">
                <a:latin typeface="Times New Roman"/>
              </a:rPr>
              <a:t>школе для учащихся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3197186" y="1732579"/>
            <a:ext cx="3627810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400" b="1" dirty="0" smtClean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Запрещено </a:t>
            </a:r>
            <a:r>
              <a:rPr lang="ru-RU" sz="1400" b="1" dirty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приносить в школу и пользоваться любыми зажигательными и курительными принадлежностями (спички, зажигалки, сигареты и т.п</a:t>
            </a:r>
            <a:r>
              <a:rPr lang="ru-RU" sz="1400" b="1" dirty="0" smtClean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.);  В </a:t>
            </a:r>
            <a:r>
              <a:rPr lang="ru-RU" sz="1400" b="1" dirty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школе и на ее территории курить запрещено!</a:t>
            </a:r>
            <a:endParaRPr lang="ru-RU" sz="1600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3185120" y="1011745"/>
            <a:ext cx="356513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 smtClean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Запрещено </a:t>
            </a:r>
            <a:r>
              <a:rPr lang="ru-RU" sz="1400" b="1" dirty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приносить в школу взрывоопасные предметы (хлопушки, петарды, фейерверки) и играть с </a:t>
            </a:r>
            <a:r>
              <a:rPr lang="ru-RU" sz="1400" b="1" dirty="0" smtClean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ними;</a:t>
            </a:r>
            <a:endParaRPr lang="ru-RU" b="1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3194914" y="2988911"/>
            <a:ext cx="3618015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400" b="1" dirty="0" smtClean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   Запрещено </a:t>
            </a:r>
            <a:r>
              <a:rPr lang="ru-RU" sz="1400" b="1" dirty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приносить и пользоваться в школе легковоспламеняющимися, горючими материалами и жидкостями, газовыми баллончиками;</a:t>
            </a:r>
            <a:endParaRPr lang="ru-RU" sz="14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85587" y="3907201"/>
            <a:ext cx="484196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  Запрещено </a:t>
            </a:r>
            <a:r>
              <a:rPr lang="ru-RU" sz="1400" b="1" dirty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разводить костры на территории </a:t>
            </a:r>
            <a:r>
              <a:rPr lang="ru-RU" sz="1400" b="1" dirty="0" smtClean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школы;</a:t>
            </a:r>
            <a:endParaRPr lang="ru-RU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78335" y="4127685"/>
            <a:ext cx="499218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 smtClean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Нельзя </a:t>
            </a:r>
            <a:r>
              <a:rPr lang="ru-RU" sz="1400" b="1" dirty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 разрешения учителя включать в кабинете электрические </a:t>
            </a:r>
            <a:r>
              <a:rPr lang="ru-RU" sz="1400" b="1" dirty="0" smtClean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приборы;</a:t>
            </a:r>
            <a:endParaRPr lang="ru-RU" b="1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101761" y="4565146"/>
            <a:ext cx="4551376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sz="1400" b="1" dirty="0" smtClean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 Не </a:t>
            </a:r>
            <a:r>
              <a:rPr lang="ru-RU" sz="1400" b="1" dirty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нагревайте незнакомые приборы, упаковки для порошков и красок. Особенно аэрозольные упаковки (металлические баллончики</a:t>
            </a:r>
            <a:r>
              <a:rPr lang="ru-RU" sz="1400" b="1" dirty="0" smtClean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r>
              <a:rPr lang="ru-RU" sz="1400" b="1" dirty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400" b="1" dirty="0" smtClean="0">
              <a:solidFill>
                <a:srgbClr val="1E21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1400" b="1" dirty="0" smtClean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  Помните</a:t>
            </a:r>
            <a:r>
              <a:rPr lang="ru-RU" sz="1400" b="1" dirty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опыты проводятся только в кабинетах физики и </a:t>
            </a:r>
            <a:r>
              <a:rPr lang="ru-RU" sz="1400" b="1" dirty="0" smtClean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химии</a:t>
            </a:r>
            <a:r>
              <a:rPr lang="ru-RU" sz="1400" b="1" dirty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ru-RU" b="1" dirty="0">
              <a:solidFill>
                <a:prstClr val="black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01761" y="5657662"/>
            <a:ext cx="462338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 smtClean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Не </a:t>
            </a:r>
            <a:r>
              <a:rPr lang="ru-RU" sz="1400" b="1" dirty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поджигайте сами и не позволяйте младшим поджигать тополиный пух и сухую траву на территории школы. Это очень ОПАСНО!</a:t>
            </a:r>
            <a:endParaRPr lang="ru-RU" b="1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85587" y="6355972"/>
            <a:ext cx="499959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400" b="1" dirty="0" smtClean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  В </a:t>
            </a:r>
            <a:r>
              <a:rPr lang="ru-RU" sz="1400" b="1" dirty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каждом классе есть огнетушитель. Необходимо научится им </a:t>
            </a:r>
            <a:r>
              <a:rPr lang="ru-RU" sz="1400" b="1" dirty="0" smtClean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пользоваться;</a:t>
            </a:r>
            <a:endParaRPr lang="ru-RU" sz="1400" b="1" dirty="0">
              <a:solidFill>
                <a:srgbClr val="1E21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32710" y="6817014"/>
            <a:ext cx="616641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 Каждый должен знать, </a:t>
            </a:r>
            <a:r>
              <a:rPr lang="ru-RU" sz="1400" b="1" dirty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где расположен план эвакуации, и понимать, как </a:t>
            </a:r>
            <a:r>
              <a:rPr lang="ru-RU" sz="1400" b="1" dirty="0" smtClean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выйти наружу;</a:t>
            </a:r>
            <a:endParaRPr lang="ru-RU" b="1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110025" y="7235950"/>
            <a:ext cx="615019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  При </a:t>
            </a:r>
            <a:r>
              <a:rPr lang="ru-RU" sz="1400" b="1" dirty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обнаружении пожара или задымления срочно сообщите учителям, техническому персоналу школы и вызовите </a:t>
            </a:r>
            <a:r>
              <a:rPr lang="ru-RU" sz="1400" b="1" dirty="0" smtClean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пожарных;</a:t>
            </a:r>
            <a:endParaRPr lang="ru-RU" b="1" dirty="0"/>
          </a:p>
        </p:txBody>
      </p:sp>
      <p:pic>
        <p:nvPicPr>
          <p:cNvPr id="31" name="Изображение 4" descr="штампик.tif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810" y="0"/>
            <a:ext cx="1006430" cy="1006431"/>
          </a:xfrm>
          <a:prstGeom prst="rect">
            <a:avLst/>
          </a:prstGeom>
        </p:spPr>
      </p:pic>
      <p:pic>
        <p:nvPicPr>
          <p:cNvPr id="32" name="Изображение 6" descr="Знак ВДПО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3256" y="5316"/>
            <a:ext cx="1431587" cy="1006429"/>
          </a:xfrm>
          <a:prstGeom prst="rect">
            <a:avLst/>
          </a:prstGeom>
        </p:spPr>
      </p:pic>
      <p:pic>
        <p:nvPicPr>
          <p:cNvPr id="36" name="Picture 29" descr="C:\Users\Прудниченков\Desktop\1_telefon-dlja-ispol-zovanija-pri-pozhare-v-tom-chisle-telefon-prjamoy-svjazi-s-pozharnoy-ohranoy.jpe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6" t="2654" r="2683" b="2896"/>
          <a:stretch/>
        </p:blipFill>
        <p:spPr bwMode="auto">
          <a:xfrm>
            <a:off x="5489848" y="7858941"/>
            <a:ext cx="1368152" cy="12850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7" descr="C:\Users\личное\Desktop\Рисунок1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3239" y="7832788"/>
            <a:ext cx="2967280" cy="13112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avatars.mds.yandex.net/get-pdb/788379/e4e55522-7a0c-4c4c-ab67-7b05df8fa59a/s1200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693" y="1011745"/>
            <a:ext cx="3239612" cy="2808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s://avatars.mds.yandex.net/get-pdb/1748194/66cc0eff-3f83-4a2e-8882-56adb9309d2d/s1200?webp=false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7044" y="3938076"/>
            <a:ext cx="2677952" cy="29411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https://avatars.mds.yandex.net/get-pdb/405705/4e0d5c8f-7a2c-440f-a903-5a9da013c101/s1200?webp=false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648" y="7650772"/>
            <a:ext cx="1953990" cy="1603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01408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132</TotalTime>
  <Words>191</Words>
  <Application>Microsoft Office PowerPoint</Application>
  <PresentationFormat>Экран (4:3)</PresentationFormat>
  <Paragraphs>13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Работа</dc:creator>
  <cp:lastModifiedBy>Пользователь Windows</cp:lastModifiedBy>
  <cp:revision>17</cp:revision>
  <dcterms:created xsi:type="dcterms:W3CDTF">2017-06-07T11:52:59Z</dcterms:created>
  <dcterms:modified xsi:type="dcterms:W3CDTF">2021-08-26T07:04:25Z</dcterms:modified>
</cp:coreProperties>
</file>