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8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A28DC-C93B-4F8E-8AF6-B4FF448DA050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57479-37B5-4D89-ADA9-4EB7A505A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backbook.me/photo-87305b2056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backbook.me/photo-58c256cc02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nkgorodov.ru/area/oktyabrskii-raion" TargetMode="External"/><Relationship Id="rId2" Type="http://schemas.openxmlformats.org/officeDocument/2006/relationships/hyperlink" Target="http://www.bankgorodov.ru/place/selo_strygovk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www.bankgorodov.ru/region/primorskii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nkgorodov.ru/region/primorskii" TargetMode="External"/><Relationship Id="rId2" Type="http://schemas.openxmlformats.org/officeDocument/2006/relationships/hyperlink" Target="http://www.bankgorodov.ru/place/selo_strygovk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bankgorodov.ru/place/selo_strygovka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D%D0%B9%D1%81%D0%B8%D0%BD%D1%81%D0%BA%D0%B0%D1%8F_%D0%BE%D0%BF%D0%B5%D1%80%D0%B0%D1%86%D0%B8%D1%8F_(1945)" TargetMode="External"/><Relationship Id="rId2" Type="http://schemas.openxmlformats.org/officeDocument/2006/relationships/hyperlink" Target="https://ru.wikipedia.org/wiki/%D0%A1%D0%BE%D0%B2%D0%B5%D1%82%D1%81%D0%BA%D0%BE-%D1%8F%D0%BF%D0%BE%D0%BD%D1%81%D0%BA%D0%B0%D1%8F_%D0%B2%D0%BE%D0%B9%D0%BD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1%80%D0%B8%D0%BC%D0%BE%D1%80%D1%81%D0%BA%D0%B8%D0%B9_%D0%BA%D1%80%D0%B0%D0%B9" TargetMode="External"/><Relationship Id="rId2" Type="http://schemas.openxmlformats.org/officeDocument/2006/relationships/hyperlink" Target="https://ru.wikipedia.org/wiki/%D0%A1%D0%BF%D0%B8%D1%81%D0%BE%D0%BA_%D0%B6%D0%B5%D0%BD%D1%89%D0%B8%D0%BD_%E2%80%94_%D0%93%D0%B5%D1%80%D0%BE%D0%B5%D0%B2_%D0%A1%D0%BE%D0%B2%D0%B5%D1%82%D1%81%D0%BA%D0%BE%D0%B3%D0%BE_%D0%A1%D0%BE%D1%8E%D0%B7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hyperlink" Target="https://ru.wikipedia.org/wiki/%D0%92%D0%BB%D0%B0%D0%B4%D0%B8%D0%B2%D0%BE%D1%81%D1%82%D0%BE%D0%BA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000108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Женщины – Приморского края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266" name="AutoShape 2" descr="Картинки по запросу герб примор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Картинки по запросу герб примор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Картинки по запросу герб примор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131042">
            <a:off x="281051" y="3200304"/>
            <a:ext cx="3082559" cy="3404378"/>
          </a:xfrm>
          <a:prstGeom prst="rect">
            <a:avLst/>
          </a:prstGeom>
        </p:spPr>
      </p:pic>
      <p:pic>
        <p:nvPicPr>
          <p:cNvPr id="8" name="Рисунок 7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2519">
            <a:off x="5700757" y="4053046"/>
            <a:ext cx="2964927" cy="19805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Елена Серова, первая женщина-космонавт из Приморья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4757742" cy="4483113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Елена Серова (до замужества – Елена Кузнецова) родилась в приморском селе Воздвиженка, где и прошло ранее детство будущей космонавтки.</a:t>
            </a:r>
          </a:p>
          <a:p>
            <a:r>
              <a:rPr lang="ru-RU" dirty="0"/>
              <a:t>В 1993 году Елена закончила школу Западной группы войск, а потом, как и мечтала, поступила на аэрокосмический факультет Московского авиационного института. Стала инженером-испытателем. Там же познакомилась с будущим мужем Марком Серовым. В 2003 году получила еще одно образование, окончив Московскую государственную академию приборостроения и информатики по специальности "Экономист".</a:t>
            </a:r>
          </a:p>
          <a:p>
            <a:r>
              <a:rPr lang="ru-RU" dirty="0"/>
              <a:t>В 2006 году она была зачислена в отряд кандидатов в космонавты. После этого начались двухгодичные курсы в Центре подготовки космонавтов им. Юрия Гагарина. В 2009 году Елена Серова стала космонавтом-испытателем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http://f.primamedia.ru/big/880/8794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564" y="4357670"/>
            <a:ext cx="4143436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1500174"/>
            <a:ext cx="3787075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Дроздова Ольга Борисовна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Российская актриса театра и кино, заслуженная артистка России (2002).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5186370" cy="4411675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/>
              <a:t>Ольга Дроздова родилась 1 апреля 1965 года в Находке в семье капитана дальнего плавания Бориса Фёдоровича Дроздова. Мама, Мария Ивановна, работала агрономом.</a:t>
            </a:r>
            <a:br>
              <a:rPr lang="ru-RU" dirty="0"/>
            </a:br>
            <a:r>
              <a:rPr lang="ru-RU" dirty="0"/>
              <a:t>Ещё учась в школе, Ольга начала заниматься в драматическом кружке. Играла в спектаклях «Капитанская дочка» и «Ночь перед Рождеством».</a:t>
            </a:r>
            <a:br>
              <a:rPr lang="ru-RU" dirty="0"/>
            </a:br>
            <a:r>
              <a:rPr lang="ru-RU" dirty="0"/>
              <a:t>Когда на гастроли в Находку приехал Хабаровский краевой драматический театр, Ольга решила стать актрисой.</a:t>
            </a:r>
            <a:br>
              <a:rPr lang="ru-RU" dirty="0"/>
            </a:br>
            <a:r>
              <a:rPr lang="ru-RU" dirty="0"/>
              <a:t>Сначала Ольга Дроздова поступила на театральный факультет Дальневосточного педагогического института искусств, но, с тем чтобы набраться жизненного опыта ушла на судоремонтный завод работать кладовщицей.</a:t>
            </a:r>
          </a:p>
        </p:txBody>
      </p:sp>
      <p:pic>
        <p:nvPicPr>
          <p:cNvPr id="4" name="Рисунок 3" descr="Ольга Дроздова — актриса."/>
          <p:cNvPicPr/>
          <p:nvPr/>
        </p:nvPicPr>
        <p:blipFill>
          <a:blip r:embed="rId2"/>
          <a:srcRect l="33871" t="19397" r="34677"/>
          <a:stretch>
            <a:fillRect/>
          </a:stretch>
        </p:blipFill>
        <p:spPr bwMode="auto">
          <a:xfrm>
            <a:off x="6072198" y="2285992"/>
            <a:ext cx="2357454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5900750" cy="448311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err="1"/>
              <a:t>Фильмография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1986 — Арифметика любви</a:t>
            </a:r>
            <a:br>
              <a:rPr lang="ru-RU" dirty="0"/>
            </a:br>
            <a:r>
              <a:rPr lang="ru-RU" dirty="0"/>
              <a:t>1990 — Бабник — Вика </a:t>
            </a:r>
            <a:br>
              <a:rPr lang="ru-RU" dirty="0"/>
            </a:br>
            <a:r>
              <a:rPr lang="ru-RU" dirty="0"/>
              <a:t>1991 — Царь Иван Грозный — Анастасия, девушка на смотринах </a:t>
            </a:r>
            <a:br>
              <a:rPr lang="ru-RU" dirty="0"/>
            </a:br>
            <a:r>
              <a:rPr lang="ru-RU" dirty="0"/>
              <a:t>1991 — Любимчик — Катя </a:t>
            </a:r>
            <a:br>
              <a:rPr lang="ru-RU" dirty="0"/>
            </a:br>
            <a:r>
              <a:rPr lang="ru-RU" dirty="0"/>
              <a:t>1992 — Алиса и Букинист — Алиса </a:t>
            </a:r>
            <a:br>
              <a:rPr lang="ru-RU" dirty="0"/>
            </a:br>
            <a:r>
              <a:rPr lang="ru-RU" dirty="0"/>
              <a:t>1992 — Ваш выход, девочки… </a:t>
            </a:r>
            <a:br>
              <a:rPr lang="ru-RU" dirty="0"/>
            </a:br>
            <a:r>
              <a:rPr lang="ru-RU" dirty="0"/>
              <a:t>1992 — Прогулка по эшафоту </a:t>
            </a:r>
            <a:br>
              <a:rPr lang="ru-RU" dirty="0"/>
            </a:br>
            <a:r>
              <a:rPr lang="ru-RU" dirty="0"/>
              <a:t>1993 — Раскол — </a:t>
            </a:r>
            <a:r>
              <a:rPr lang="ru-RU" dirty="0" err="1"/>
              <a:t>Капитолина</a:t>
            </a:r>
            <a:r>
              <a:rPr lang="ru-RU" dirty="0"/>
              <a:t> Бауман </a:t>
            </a:r>
            <a:br>
              <a:rPr lang="ru-RU" dirty="0"/>
            </a:br>
            <a:r>
              <a:rPr lang="ru-RU" dirty="0"/>
              <a:t>1994 — Весёленькая поездка — Светлана </a:t>
            </a:r>
            <a:br>
              <a:rPr lang="ru-RU" dirty="0"/>
            </a:br>
            <a:r>
              <a:rPr lang="ru-RU" dirty="0"/>
              <a:t>1994 — Любовь, предвестие печали — Анна </a:t>
            </a:r>
            <a:br>
              <a:rPr lang="ru-RU" dirty="0"/>
            </a:br>
            <a:r>
              <a:rPr lang="ru-RU" dirty="0"/>
              <a:t>1997 — Королева Марго — Шарлотта де Сов </a:t>
            </a:r>
            <a:br>
              <a:rPr lang="ru-RU" dirty="0"/>
            </a:br>
            <a:r>
              <a:rPr lang="ru-RU" dirty="0"/>
              <a:t>1998 — На ножах — Лариса </a:t>
            </a:r>
            <a:br>
              <a:rPr lang="ru-RU" dirty="0"/>
            </a:br>
            <a:r>
              <a:rPr lang="ru-RU" dirty="0"/>
              <a:t>1998 — На бойком месте — Евгения </a:t>
            </a:r>
            <a:r>
              <a:rPr lang="ru-RU" dirty="0" err="1"/>
              <a:t>Мироновна</a:t>
            </a:r>
            <a:r>
              <a:rPr lang="ru-RU" dirty="0"/>
              <a:t> Бессудная </a:t>
            </a:r>
            <a:br>
              <a:rPr lang="ru-RU" dirty="0"/>
            </a:br>
            <a:r>
              <a:rPr lang="ru-RU" dirty="0"/>
              <a:t>1998 — </a:t>
            </a:r>
            <a:r>
              <a:rPr lang="ru-RU" dirty="0" err="1"/>
              <a:t>Дзенбоксинг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1999 — Дочери счастья — проститутка </a:t>
            </a:r>
            <a:br>
              <a:rPr lang="ru-RU" dirty="0"/>
            </a:br>
            <a:r>
              <a:rPr lang="ru-RU" dirty="0"/>
              <a:t>2000 — Остановка по требованию — Ирина </a:t>
            </a:r>
            <a:r>
              <a:rPr lang="ru-RU" dirty="0" err="1"/>
              <a:t>Кленина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2000 — Бандитский Петербург. Фильм 2. Адвокат — Екатерина Дмитриевна Званцева </a:t>
            </a:r>
            <a:br>
              <a:rPr lang="ru-RU" dirty="0"/>
            </a:br>
            <a:r>
              <a:rPr lang="ru-RU" dirty="0"/>
              <a:t>2001 — Остановка по требованию 2 — Ирина </a:t>
            </a:r>
            <a:r>
              <a:rPr lang="ru-RU" dirty="0" err="1"/>
              <a:t>Кленина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2002 — Пушкин — Наталья Гончарова 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Знаменитые люди Приморского края.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2571744"/>
            <a:ext cx="242888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FF0000"/>
                </a:solidFill>
              </a:rPr>
              <a:t>Мария Яворская</a:t>
            </a:r>
            <a:br>
              <a:rPr lang="ru-RU" sz="27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Заслуженный мастер спорта из Находки восьмикратная чемпионка России по боксу среди женщин.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5186370" cy="4554551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Звание сильнейшей </a:t>
            </a:r>
            <a:r>
              <a:rPr lang="ru-RU" dirty="0" err="1"/>
              <a:t>находкинская</a:t>
            </a:r>
            <a:r>
              <a:rPr lang="ru-RU" dirty="0"/>
              <a:t> спортсменка подтвердила в Челябинске, выступая в весовой категории до 81 кг. Чемпионат России по боксу среди женщин собрал в Челябинске 117 спортсменок из 69 команд различных регионов и городов страны, боровшихся за награды в 11-ти весовых категориях.</a:t>
            </a:r>
          </a:p>
          <a:p>
            <a:r>
              <a:rPr lang="ru-RU" dirty="0"/>
              <a:t>Заслуженный мастер спорта из Находки Мария ЯВОРСКАЯ на соревнования приехала в качестве одной из фавориток, имея в активе семь медалей высшей пробы российского чемпионата. На этот раз Мария была заявлена в весе до 81 кг, где ей конкуренцию составили семь соперниц. Как рассказал тренер Олег НУРИЕВ, в первом поединке Мария ЯВОРСКАЯ без особого труда во втором раунде одолела спортсменку из Ханты-Мансийска.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Знаменитые люди Приморского края.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857364"/>
            <a:ext cx="242888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4471990" cy="455455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Самым сложным стал финальный бой, в котором Мария встречалась с Анной ГЛАДКИХ из Ставропольского края. По результатам шести раундов Мария ЯВОРСКАЯ выиграла с явным преимуществом со счетом 21:9 и в восьмой раз в спортивной карьере стала чемпионкой России. По словам Олега НУРИЕВА, своей победой Мария подтвердила право быть представленной в национальной сборной и в ее составе участвовать в Чемпионате мира, который состоится в сентябре в Барбадосе.</a:t>
            </a:r>
          </a:p>
        </p:txBody>
      </p:sp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2500305"/>
            <a:ext cx="3357581" cy="2506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Анна Ивановна </a:t>
            </a:r>
            <a:r>
              <a:rPr lang="ru-RU" dirty="0" smtClean="0">
                <a:solidFill>
                  <a:srgbClr val="FF0000"/>
                </a:solidFill>
              </a:rPr>
              <a:t>Воронцова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 Участница войны с Японией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4614866" cy="4483113"/>
          </a:xfrm>
        </p:spPr>
        <p:txBody>
          <a:bodyPr>
            <a:normAutofit fontScale="47500" lnSpcReduction="20000"/>
          </a:bodyPr>
          <a:lstStyle/>
          <a:p>
            <a:pPr fontAlgn="base">
              <a:buNone/>
            </a:pPr>
            <a:r>
              <a:rPr lang="ru-RU" u="sng" dirty="0"/>
              <a:t>Анна Ивановна Воронцова родилась 7 августа 1926 г. в п. Березна </a:t>
            </a:r>
            <a:r>
              <a:rPr lang="ru-RU" u="sng" dirty="0" err="1"/>
              <a:t>Менского</a:t>
            </a:r>
            <a:r>
              <a:rPr lang="ru-RU" u="sng" dirty="0"/>
              <a:t> района Черниговской области Украинской ССР. Перед войной переехала вместе с родителями в село </a:t>
            </a:r>
            <a:r>
              <a:rPr lang="ru-RU" dirty="0" err="1">
                <a:hlinkClick r:id="rId2"/>
              </a:rPr>
              <a:t>Струговка</a:t>
            </a:r>
            <a:r>
              <a:rPr lang="ru-RU" u="sng" dirty="0"/>
              <a:t>. </a:t>
            </a:r>
            <a:endParaRPr lang="ru-RU" dirty="0"/>
          </a:p>
          <a:p>
            <a:pPr fontAlgn="base">
              <a:buNone/>
            </a:pPr>
            <a:endParaRPr lang="ru-RU" dirty="0"/>
          </a:p>
          <a:p>
            <a:pPr fontAlgn="base">
              <a:buNone/>
            </a:pPr>
            <a:r>
              <a:rPr lang="ru-RU" u="sng" dirty="0"/>
              <a:t>В 1945 г. принимала участие в войне с Японией в качестве санитарки военизированной роты. Работала в госпитале № 920. Войну закончила в Корее. Вернулась домой в 1946 г. из Манчжурии. </a:t>
            </a:r>
            <a:endParaRPr lang="ru-RU" dirty="0"/>
          </a:p>
          <a:p>
            <a:pPr fontAlgn="base">
              <a:buNone/>
            </a:pPr>
            <a:endParaRPr lang="ru-RU" dirty="0"/>
          </a:p>
          <a:p>
            <a:pPr fontAlgn="base">
              <a:buNone/>
            </a:pPr>
            <a:r>
              <a:rPr lang="ru-RU" u="sng" dirty="0"/>
              <a:t>До самой пенсии трудилась в </a:t>
            </a:r>
            <a:r>
              <a:rPr lang="ru-RU" u="sng" dirty="0" err="1"/>
              <a:t>Струговском</a:t>
            </a:r>
            <a:r>
              <a:rPr lang="ru-RU" u="sng" dirty="0"/>
              <a:t> совхозе сначала овощеводом, потом телятницей. За участие в войне и долголетний добросовестный труд Анна Ивановна имела правительственные награды, в том числе медаль «Ветеран труда».</a:t>
            </a:r>
            <a:endParaRPr lang="ru-RU" dirty="0"/>
          </a:p>
          <a:p>
            <a:pPr fontAlgn="base">
              <a:buNone/>
            </a:pPr>
            <a:endParaRPr lang="ru-RU" dirty="0"/>
          </a:p>
          <a:p>
            <a:pPr fontAlgn="base">
              <a:buNone/>
            </a:pPr>
            <a:r>
              <a:rPr lang="ru-RU" u="sng" dirty="0"/>
              <a:t>Умерла 23 июля 1998 г. Похоронена на кладбище в селе </a:t>
            </a:r>
            <a:r>
              <a:rPr lang="ru-RU" u="sng" dirty="0" err="1"/>
              <a:t>Струговка</a:t>
            </a:r>
            <a:r>
              <a:rPr lang="ru-RU" u="sng" dirty="0"/>
              <a:t> </a:t>
            </a:r>
            <a:r>
              <a:rPr lang="ru-RU" dirty="0">
                <a:hlinkClick r:id="rId3"/>
              </a:rPr>
              <a:t>Октябрьского района</a:t>
            </a:r>
            <a:r>
              <a:rPr lang="ru-RU" u="sng" dirty="0"/>
              <a:t> </a:t>
            </a:r>
            <a:r>
              <a:rPr lang="ru-RU" dirty="0">
                <a:hlinkClick r:id="rId4"/>
              </a:rPr>
              <a:t>Приморского края</a:t>
            </a:r>
            <a:r>
              <a:rPr lang="ru-RU" u="sng" dirty="0"/>
              <a:t>.</a:t>
            </a:r>
            <a:endParaRPr lang="ru-RU" dirty="0"/>
          </a:p>
          <a:p>
            <a:pPr fontAlgn="base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694" y="1643050"/>
            <a:ext cx="3087535" cy="4599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</a:rPr>
              <a:t>Полищук Любовь Денисовна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u="sng" dirty="0">
                <a:solidFill>
                  <a:srgbClr val="FF0000"/>
                </a:solidFill>
              </a:rPr>
              <a:t> </a:t>
            </a:r>
            <a:r>
              <a:rPr lang="ru-RU" sz="3100" b="1" dirty="0">
                <a:solidFill>
                  <a:srgbClr val="FF0000"/>
                </a:solidFill>
              </a:rPr>
              <a:t>Кавалер Ордена Почёта и медали «За трудовое отличие».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5043494" cy="455455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u="sng" dirty="0"/>
              <a:t>Полещук Любовь Денисовна родилась в </a:t>
            </a:r>
            <a:r>
              <a:rPr lang="ru-RU" u="sng" dirty="0" err="1">
                <a:hlinkClick r:id="rId2"/>
              </a:rPr>
              <a:t>Струговке</a:t>
            </a:r>
            <a:r>
              <a:rPr lang="ru-RU" u="sng" dirty="0"/>
              <a:t> </a:t>
            </a:r>
            <a:r>
              <a:rPr lang="ru-RU" u="sng" dirty="0" err="1"/>
              <a:t>в</a:t>
            </a:r>
            <a:r>
              <a:rPr lang="ru-RU" u="sng" dirty="0"/>
              <a:t> 1939 году. Родители ее, Денис Тимофеевич и </a:t>
            </a:r>
            <a:r>
              <a:rPr lang="ru-RU" u="sng" dirty="0" err="1"/>
              <a:t>Ульяна</a:t>
            </a:r>
            <a:r>
              <a:rPr lang="ru-RU" u="sng" dirty="0"/>
              <a:t> </a:t>
            </a:r>
            <a:r>
              <a:rPr lang="ru-RU" u="sng" dirty="0" err="1"/>
              <a:t>Карповна</a:t>
            </a:r>
            <a:r>
              <a:rPr lang="ru-RU" u="sng" dirty="0"/>
              <a:t>, всю жизнь проработали в колхозе, отец трудился на полях, мать была дояркой. </a:t>
            </a:r>
            <a:br>
              <a:rPr lang="ru-RU" u="sng" dirty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В семье было пятеро детей, из них четверо сыновей: Григорий, Николай, Владимир и Борис, и дочь Любовь. </a:t>
            </a:r>
            <a:r>
              <a:rPr lang="ru-RU" u="sng" dirty="0" err="1"/>
              <a:t>Пприходилось</a:t>
            </a:r>
            <a:r>
              <a:rPr lang="ru-RU" u="sng" dirty="0"/>
              <a:t> очень тяжело, поэтому с раннего детства дети были приучены к тяжелому крестьянскому труду. </a:t>
            </a:r>
            <a:br>
              <a:rPr lang="ru-RU" u="sng" dirty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Долгие годы Любовь Денисовна проработала свинаркой на свиноферме совхоза «</a:t>
            </a:r>
            <a:r>
              <a:rPr lang="ru-RU" u="sng" dirty="0" err="1"/>
              <a:t>Струговский</a:t>
            </a:r>
            <a:r>
              <a:rPr lang="ru-RU" u="sng" dirty="0"/>
              <a:t>». За добросовестный труд Полищук Любовь Денисовна неоднократно получала благодарности и ценные подарки. Среди наград Любови Денисовны Орден Почёта, медаль «За трудовое отличие», а также грамота Законодательного собрания </a:t>
            </a:r>
            <a:r>
              <a:rPr lang="ru-RU" u="sng" dirty="0">
                <a:hlinkClick r:id="rId3"/>
              </a:rPr>
              <a:t>Приморского края</a:t>
            </a:r>
            <a:r>
              <a:rPr lang="ru-RU" u="sng" dirty="0"/>
              <a:t>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160" y="1214423"/>
            <a:ext cx="3356526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Чуйко Ксения Григорьевна</a:t>
            </a: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u="sng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Труженица тыла. За доблестный труд в годы Великой Отечественной Войны, высокие показатели в проведении </a:t>
            </a:r>
            <a:r>
              <a:rPr lang="ru-RU" sz="2000" b="1" dirty="0" err="1">
                <a:solidFill>
                  <a:srgbClr val="FF0000"/>
                </a:solidFill>
              </a:rPr>
              <a:t>сельхозработ</a:t>
            </a:r>
            <a:r>
              <a:rPr lang="ru-RU" sz="2000" b="1" dirty="0">
                <a:solidFill>
                  <a:srgbClr val="FF0000"/>
                </a:solidFill>
              </a:rPr>
              <a:t> имела правительственные награды.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5329246" cy="448311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u="sng" dirty="0"/>
              <a:t>Ксения Григорьевна Чуйко родилась 21 ноября 1923 г. в селе </a:t>
            </a:r>
            <a:r>
              <a:rPr lang="ru-RU" u="sng" dirty="0" err="1">
                <a:hlinkClick r:id="rId2"/>
              </a:rPr>
              <a:t>Струговка</a:t>
            </a:r>
            <a:r>
              <a:rPr lang="ru-RU" u="sng" dirty="0"/>
              <a:t>. Когда началась Великая Отечественная война, Ксении было 18 лет. Она активно участвовала в жизни села, всеми силами старалась приблизить победу над врагом, работая в тылу. Ксения была одной из первых девушек, окончивших курсы трактористов при районном </a:t>
            </a:r>
            <a:r>
              <a:rPr lang="ru-RU" u="sng" dirty="0" err="1"/>
              <a:t>сельхозуправлении</a:t>
            </a:r>
            <a:r>
              <a:rPr lang="ru-RU" u="sng" dirty="0"/>
              <a:t>. </a:t>
            </a:r>
            <a:br>
              <a:rPr lang="ru-RU" u="sng" dirty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В «Книге памяти защитников Отечества, погибших в годы Великой Отечественной войны 1941–1945 гг.», вышедшей в 1995 г., имеются сведения о Ксении Григорьевне: </a:t>
            </a:r>
            <a:r>
              <a:rPr lang="ru-RU" i="1" u="sng" dirty="0"/>
              <a:t>«При плане 180 га трактористы Г. Зуев, Г. Рыбачков, К. Чуйко вспахали по 360 га пашни с экономией горючего»</a:t>
            </a:r>
            <a:r>
              <a:rPr lang="ru-RU" u="sng" dirty="0"/>
              <a:t>. В крае выпускались листовки с текстом: </a:t>
            </a:r>
            <a:r>
              <a:rPr lang="ru-RU" i="1" u="sng" dirty="0"/>
              <a:t>«Работать так, как механизатор Чуйко Ксения Григорьевна!»</a:t>
            </a:r>
            <a:r>
              <a:rPr lang="ru-RU" u="sng" dirty="0"/>
              <a:t>.</a:t>
            </a:r>
            <a:br>
              <a:rPr lang="ru-RU" u="sng" dirty="0"/>
            </a:br>
            <a:endParaRPr lang="ru-RU" dirty="0"/>
          </a:p>
        </p:txBody>
      </p:sp>
      <p:pic>
        <p:nvPicPr>
          <p:cNvPr id="4" name="Рисунок 3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1571612"/>
            <a:ext cx="3043243" cy="4576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Руслякова</a:t>
            </a:r>
            <a:r>
              <a:rPr lang="ru-RU" dirty="0">
                <a:solidFill>
                  <a:srgbClr val="FF0000"/>
                </a:solidFill>
              </a:rPr>
              <a:t> Ирина </a:t>
            </a:r>
            <a:r>
              <a:rPr lang="ru-RU" dirty="0" smtClean="0">
                <a:solidFill>
                  <a:srgbClr val="FF0000"/>
                </a:solidFill>
              </a:rPr>
              <a:t>Александровна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профессиональная </a:t>
            </a:r>
            <a:r>
              <a:rPr lang="ru-RU" dirty="0">
                <a:solidFill>
                  <a:srgbClr val="FF0000"/>
                </a:solidFill>
              </a:rPr>
              <a:t>бадминтонистка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4757742" cy="455455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12 сентября 1975 года во Владивостоке родилась прославленная бадминтонистка Ирина </a:t>
            </a:r>
            <a:r>
              <a:rPr lang="ru-RU" dirty="0" err="1"/>
              <a:t>Руслякова</a:t>
            </a:r>
            <a:r>
              <a:rPr lang="ru-RU" dirty="0"/>
              <a:t>. </a:t>
            </a:r>
            <a:br>
              <a:rPr lang="ru-RU" dirty="0"/>
            </a:br>
            <a:r>
              <a:rPr lang="ru-RU" dirty="0"/>
              <a:t>Первые шаги в профессиональный бадминтон она делал вместе с тренером Любовью </a:t>
            </a:r>
            <a:r>
              <a:rPr lang="ru-RU" dirty="0" err="1"/>
              <a:t>Жеховской</a:t>
            </a:r>
            <a:r>
              <a:rPr lang="ru-RU" dirty="0"/>
              <a:t>. Уже тогда молодая спортсменка выделялась из общей группы и подавала большие надежды. После она была переведена к заслуженному тренеру России Владимиру Ларченко, вместе с которым добилась больших успехах на российских и международных соревнованиях.</a:t>
            </a:r>
            <a:br>
              <a:rPr lang="ru-RU" dirty="0"/>
            </a:br>
            <a:r>
              <a:rPr lang="ru-RU" dirty="0"/>
              <a:t>Ирина </a:t>
            </a:r>
            <a:r>
              <a:rPr lang="ru-RU" dirty="0" err="1"/>
              <a:t>Руслякова</a:t>
            </a:r>
            <a:r>
              <a:rPr lang="ru-RU" dirty="0"/>
              <a:t> является мастером спорта международного класса и с 1996 года входила в состав национальной сборной России. Наивысших успехов она добилась благодаря выступлениям в парном разряде. Партнеры по команде были разными, но неизменным оставалось одно, Ирина – была первой ракеткой в европейском парном рейтинге. В 2000 году вместе с Ириной Якушевой она стала бронзовым призером чемпионата Европы.</a:t>
            </a:r>
          </a:p>
        </p:txBody>
      </p:sp>
      <p:pic>
        <p:nvPicPr>
          <p:cNvPr id="4" name="Рисунок 3" descr="http://photo.sportcom.ru/images/full/53906.jpeg"/>
          <p:cNvPicPr/>
          <p:nvPr/>
        </p:nvPicPr>
        <p:blipFill>
          <a:blip r:embed="rId2"/>
          <a:srcRect l="23404" t="6667" r="23404" b="10000"/>
          <a:stretch>
            <a:fillRect/>
          </a:stretch>
        </p:blipFill>
        <p:spPr bwMode="auto">
          <a:xfrm>
            <a:off x="5715008" y="1571612"/>
            <a:ext cx="257176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Фалеева Оксана Анатольевна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заслуженный мастер спорта России, судья республиканской категории, тренер высшей категории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5857916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Оксана Фалеева родилась 3 ноября 1969 года. В юном возрасте она мечтала стать врачом и даже посещала курсы. Все поменялась, после того как ее сестра Наталья в 1986 году привела в секцию самбо, где уже сама занималась около года. Новое увлечение так пришлось по вкусу Оксане, что она влюбилась в этот вид спорта навсегда и, как показало время, добилась выдающихся достижений.</a:t>
            </a:r>
            <a:br>
              <a:rPr lang="ru-RU" dirty="0"/>
            </a:br>
            <a:r>
              <a:rPr lang="ru-RU" dirty="0"/>
              <a:t>Все ее спортивная карьера напрямую связано с ее тренером Юрием Леонтьевым. Он является заслуженным тренером России, а также основателем школы самбо в Приморском крае. За его плечами воспитание многочисленных чемпионок, исключением не стала и Оксана Фалеева.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Oksana Faleev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2357430"/>
            <a:ext cx="1881193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Анна Щетинина, первая в мире женщина-капитан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ttp://f.primamedia.ru/big/880/87945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285860"/>
            <a:ext cx="3571900" cy="2528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42910" y="1357298"/>
            <a:ext cx="43577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Анна Ивановна Щетинина (1908-1999) — первая в мире женщина-капитан дальнего плавания, Герой Социалистического труда и Почётный гражданин города Владивостока.</a:t>
            </a:r>
          </a:p>
          <a:p>
            <a:r>
              <a:rPr lang="ru-RU" dirty="0"/>
              <a:t>Родилась во Владивостоке на станции Океанская. В 1929 году окончила Владивостокский техникум путей водного сообщения. Путь от матроса до капитана прошла за шесть лет.</a:t>
            </a:r>
          </a:p>
          <a:p>
            <a:r>
              <a:rPr lang="ru-RU" dirty="0"/>
              <a:t>В 1935 году, когда ей было 27 лет, впервые поднялась на капитанский мостик и привела из Гамбурга в Петропавловск-Камчатский пароход "Чавыча".</a:t>
            </a:r>
          </a:p>
          <a:p>
            <a:endParaRPr lang="ru-RU" dirty="0"/>
          </a:p>
        </p:txBody>
      </p:sp>
      <p:pic>
        <p:nvPicPr>
          <p:cNvPr id="10" name="Рисунок 9" descr="Ими гордится Приморский край&#10;А.И. Щетинина — 1 в мире женщина капитан дальне"/>
          <p:cNvPicPr/>
          <p:nvPr/>
        </p:nvPicPr>
        <p:blipFill>
          <a:blip r:embed="rId3"/>
          <a:srcRect t="25862" r="54032"/>
          <a:stretch>
            <a:fillRect/>
          </a:stretch>
        </p:blipFill>
        <p:spPr bwMode="auto">
          <a:xfrm>
            <a:off x="5572132" y="4071942"/>
            <a:ext cx="2643206" cy="2281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5400684" cy="455455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заслуженный мастер спорта России, судья республиканской категории, тренер высшей категории, вице-президент Приморской краевой женской федерации самбо и дзюдо, председатель комиссии по развитию самбо среди женщин в Международной федерации Азии, директор краевой ДЮСШ "Амазонка", а также победительница Первенства СССР среди молодежи, призер Чемпионата и Кубка СССР, четырехкратная чемпионка и трехкратный призер чемпионатов России, шестикратная победительница чемпионатов Азии и трехкратная чемпионка Кубка Азии, чемпионка мира.</a:t>
            </a:r>
          </a:p>
        </p:txBody>
      </p:sp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2"/>
          <a:srcRect l="23958" t="7666" r="21065" b="7666"/>
          <a:stretch>
            <a:fillRect/>
          </a:stretch>
        </p:blipFill>
        <p:spPr>
          <a:xfrm>
            <a:off x="6072198" y="2285992"/>
            <a:ext cx="2773092" cy="3210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Старший матрос, связист Евгения Рогова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5043494" cy="4483113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Да, конечно, на войне все были равны: и мужчины, и женщины. Перестроиться на военный лад всем было непросто. Но и девушки были готовы к подвигу. Строгая дисциплина, военная форма, тяжелые физические нагрузки – все это явилось нелегким испытанием. Но женщинам, влюбленным в свою Родину, по плечу было все.</a:t>
            </a:r>
          </a:p>
          <a:p>
            <a:r>
              <a:rPr lang="ru-RU" dirty="0"/>
              <a:t>Страничку Евгении </a:t>
            </a:r>
            <a:r>
              <a:rPr lang="ru-RU" dirty="0" err="1"/>
              <a:t>Вавиловны</a:t>
            </a:r>
            <a:r>
              <a:rPr lang="ru-RU" dirty="0"/>
              <a:t> Роговой, уроженки Владивостока, ведет ее дочь – Валентина Васильевна. В феврале 1943 года, отучившись в Школе связи на Русском, Евгению направили служить в Приемный радиоцентр Управления связи Тихоокеанского флота в бухте Горностай. Она служила связистом в звании старшего матроса.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Старший матрос, связист Евгения Рогова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357298"/>
            <a:ext cx="2755899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4000504"/>
            <a:ext cx="3107529" cy="2071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Во время </a:t>
            </a:r>
            <a:r>
              <a:rPr lang="ru-RU" sz="2400" b="1" dirty="0">
                <a:solidFill>
                  <a:srgbClr val="FF0000"/>
                </a:solidFill>
                <a:hlinkClick r:id="rId2" tooltip="Советско-японская война"/>
              </a:rPr>
              <a:t>советско-японской войны</a:t>
            </a:r>
            <a:r>
              <a:rPr lang="ru-RU" sz="2400" b="1" dirty="0">
                <a:solidFill>
                  <a:srgbClr val="FF0000"/>
                </a:solidFill>
              </a:rPr>
              <a:t> 14 августа 1945 года Мария </a:t>
            </a:r>
            <a:r>
              <a:rPr lang="ru-RU" sz="2400" b="1" dirty="0" err="1">
                <a:solidFill>
                  <a:srgbClr val="FF0000"/>
                </a:solidFill>
              </a:rPr>
              <a:t>Цуканова</a:t>
            </a:r>
            <a:r>
              <a:rPr lang="ru-RU" sz="2400" b="1" dirty="0">
                <a:solidFill>
                  <a:srgbClr val="FF0000"/>
                </a:solidFill>
              </a:rPr>
              <a:t> в составе 355-го батальона морской пехоты участвовала в высадке </a:t>
            </a:r>
            <a:r>
              <a:rPr lang="ru-RU" sz="2400" b="1" dirty="0">
                <a:solidFill>
                  <a:srgbClr val="FF0000"/>
                </a:solidFill>
                <a:hlinkClick r:id="rId3" tooltip="Сэйсинская операция (1945)"/>
              </a:rPr>
              <a:t>десанта в корейский порт </a:t>
            </a:r>
            <a:r>
              <a:rPr lang="ru-RU" sz="2400" b="1" dirty="0" err="1">
                <a:solidFill>
                  <a:srgbClr val="FF0000"/>
                </a:solidFill>
                <a:hlinkClick r:id="rId3" tooltip="Сэйсинская операция (1945)"/>
              </a:rPr>
              <a:t>Сэйсин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4972056" cy="4554551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Во время боя оказывала медицинскую помощь раненым, вынесла с поля боя 52 раненых десантника. Была дважды ранена, но отказалась покидать поле боя. Взяв в руки автомат, она дала несколько очередей по японцам. После того как вечером 15 августа ее роте пришлось отступить, Мария </a:t>
            </a:r>
            <a:r>
              <a:rPr lang="ru-RU" dirty="0" err="1"/>
              <a:t>Цуканова</a:t>
            </a:r>
            <a:r>
              <a:rPr lang="ru-RU" dirty="0"/>
              <a:t> осталась вместе с группой бойцов прикрывать отход. Будучи раненой, автоматным огнем уничтожила более 90 </a:t>
            </a:r>
            <a:r>
              <a:rPr lang="ru-RU" dirty="0" err="1" smtClean="0"/>
              <a:t>японцев.В</a:t>
            </a:r>
            <a:r>
              <a:rPr lang="ru-RU" dirty="0" smtClean="0"/>
              <a:t> </a:t>
            </a:r>
            <a:r>
              <a:rPr lang="ru-RU" dirty="0"/>
              <a:t>бессознательном состоянии попала в плен к японцам и была ими зверски замучена (её изрезали ножами и выкололи глаза). После этого японский офицер отрубил Марии сначала руки, а потом голову. Похоронена в братской могиле советских воинов в городе </a:t>
            </a:r>
            <a:r>
              <a:rPr lang="ru-RU" dirty="0" err="1" smtClean="0"/>
              <a:t>Чхонджин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Мария Никитична Цуканова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428736"/>
            <a:ext cx="2043115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5543560" cy="448311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Верховного Совета СССР от 14 сентября 1945 года «за образцовое выполнение заданий командования на фронте борьбы с японскими империалистами и проявленные при этом отвагу и геройство» красноармейцу </a:t>
            </a:r>
            <a:r>
              <a:rPr lang="ru-RU" dirty="0" err="1"/>
              <a:t>Цукановой</a:t>
            </a:r>
            <a:r>
              <a:rPr lang="ru-RU" dirty="0"/>
              <a:t> Марии Никитичне было присвоено звание Героя Советского Союза (посмертно). Она была единственной женщиной, получившей это высокое звание в ходе советско-японской </a:t>
            </a:r>
            <a:r>
              <a:rPr lang="ru-RU" dirty="0">
                <a:hlinkClick r:id="rId2" tooltip="Список женщин — Героев Советского Союза"/>
              </a:rPr>
              <a:t>войны</a:t>
            </a:r>
            <a:r>
              <a:rPr lang="ru-RU" dirty="0"/>
              <a:t>. города </a:t>
            </a:r>
            <a:r>
              <a:rPr lang="ru-RU" dirty="0" smtClean="0"/>
              <a:t>Иркутск</a:t>
            </a:r>
            <a:r>
              <a:rPr lang="ru-RU" baseline="30000" dirty="0"/>
              <a:t> </a:t>
            </a:r>
            <a:r>
              <a:rPr lang="ru-RU" baseline="30000" dirty="0" smtClean="0"/>
              <a:t>.</a:t>
            </a:r>
            <a:r>
              <a:rPr lang="ru-RU" dirty="0" smtClean="0"/>
              <a:t>Установлены </a:t>
            </a:r>
            <a:r>
              <a:rPr lang="ru-RU" dirty="0"/>
              <a:t>памятники в </a:t>
            </a:r>
            <a:r>
              <a:rPr lang="ru-RU" dirty="0">
                <a:hlinkClick r:id="rId3" tooltip="Приморский край"/>
              </a:rPr>
              <a:t>Приморском крае</a:t>
            </a:r>
            <a:r>
              <a:rPr lang="ru-RU" dirty="0"/>
              <a:t>: во </a:t>
            </a:r>
            <a:r>
              <a:rPr lang="ru-RU" dirty="0" smtClean="0">
                <a:hlinkClick r:id="rId4" tooltip="Владивосток"/>
              </a:rPr>
              <a:t>Владивостоке</a:t>
            </a:r>
            <a:r>
              <a:rPr lang="ru-RU" baseline="30000" dirty="0"/>
              <a:t> </a:t>
            </a:r>
            <a:r>
              <a:rPr lang="ru-RU" dirty="0" smtClean="0"/>
              <a:t>на </a:t>
            </a:r>
            <a:r>
              <a:rPr lang="ru-RU" dirty="0"/>
              <a:t>территории военно-морского госпиталя ТОФ (автор: О. И. Сушкова, архитектор: В. А. </a:t>
            </a:r>
            <a:r>
              <a:rPr lang="ru-RU" dirty="0" err="1"/>
              <a:t>Авшаров</a:t>
            </a:r>
            <a:r>
              <a:rPr lang="ru-RU" dirty="0"/>
              <a:t>) и ЗАТО </a:t>
            </a:r>
            <a:r>
              <a:rPr lang="ru-RU" dirty="0" smtClean="0"/>
              <a:t>Фокино</a:t>
            </a:r>
            <a:r>
              <a:rPr lang="ru-RU" dirty="0"/>
              <a:t> (автор: Л. А. Бартенев), мемориальные доски в </a:t>
            </a:r>
            <a:r>
              <a:rPr lang="ru-RU" dirty="0" smtClean="0"/>
              <a:t>Иркутске</a:t>
            </a:r>
            <a:r>
              <a:rPr lang="en-US" dirty="0" smtClean="0"/>
              <a:t>, </a:t>
            </a:r>
            <a:r>
              <a:rPr lang="ru-RU" baseline="30000" dirty="0" smtClean="0"/>
              <a:t>.</a:t>
            </a:r>
            <a:r>
              <a:rPr lang="ru-RU" dirty="0" smtClean="0"/>
              <a:t>Фокино</a:t>
            </a:r>
            <a:r>
              <a:rPr lang="en-US" dirty="0" smtClean="0"/>
              <a:t> </a:t>
            </a:r>
            <a:r>
              <a:rPr lang="ru-RU" dirty="0" smtClean="0"/>
              <a:t>и Владивостоке.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Семья Цукановых.gif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2143116"/>
            <a:ext cx="321467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Вика Цыганова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5114932" cy="455455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Виктория Цыганова – успешная советская певица, которой удалось завоевать целую орду поклонников благодаря искренним песням и мелодичному голосу</a:t>
            </a:r>
            <a:r>
              <a:rPr lang="ru-RU" dirty="0" smtClean="0"/>
              <a:t>.</a:t>
            </a:r>
            <a:r>
              <a:rPr lang="ru-RU" dirty="0" smtClean="0"/>
              <a:t> В начале своей карьеры девушка пробовала себя в качестве театрального актера, однако вскоре решила покорить музыкальный Олимп, и не прогадала. Кроме этого, она может похвастаться большим количеством наград и премий, которые по праву заслужила благодаря плодотворной работе над собой и своими песнями</a:t>
            </a:r>
            <a:r>
              <a:rPr lang="ru-RU" dirty="0" smtClean="0"/>
              <a:t>.</a:t>
            </a:r>
            <a:r>
              <a:rPr lang="ru-RU" dirty="0" smtClean="0"/>
              <a:t> Виктория Жукова (ее девичья фамилия) появилась на свет 28 октября 1963 года в российском городе Хабаровск. Девочка родилась в обыкновенной среднестатистической семье, не имеющей никакого отношения к эстраде. Мама была домохозяйкой и все время заботилась о долгожданной дочке, а папа был офицером морского флота.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9938" name="Picture 2" descr="Клипы Вики Цыгановой стали символом того време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357430"/>
            <a:ext cx="3520465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4829180" cy="455455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В 1981 году она переехала во Владивосток, чтобы подать документы в Дальневосточный институт искусств. Девушка успешно обучалась 4 года и получила высшее образование актрисы театра и кино. После того, как за время обучения она узнала все тонкости этой профессии, что решила связать свою жизнь именно с театром</a:t>
            </a:r>
            <a:r>
              <a:rPr lang="ru-RU" dirty="0" smtClean="0"/>
              <a:t>.</a:t>
            </a:r>
            <a:r>
              <a:rPr lang="ru-RU" dirty="0" smtClean="0"/>
              <a:t> В конце 80-х годов девушка поняла, что на театральной сцене она себя исчерпала, поэтому решила покорить шоу-бизнес. Ее певческая карьера началась с участия в группе «МОРЕ», где Вика успешно выполняла роль солистки.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8914" name="Picture 2" descr="Вика Цыганова - звезда русского шанс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643182"/>
            <a:ext cx="3007915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5043494" cy="455455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Во время Великой Отечественной войны суда под её командованием стали ходить через Тихий океан к берегам США и Канады. Свои рейсы она совершала на пароходах "Карл </a:t>
            </a:r>
            <a:r>
              <a:rPr lang="ru-RU" dirty="0" err="1"/>
              <a:t>Либкхнет</a:t>
            </a:r>
            <a:r>
              <a:rPr lang="ru-RU" dirty="0"/>
              <a:t>", "Родина". На "Жан Жоресе" ходила через океан 17 раз, участвовала в спасении парохода "Валерий Чкалов".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https://primamedia.gcdn.co/f/main/880/879464.jpg?571dd6ed6312e1890f81e06b6e89896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4143380"/>
            <a:ext cx="364333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1714468"/>
            <a:ext cx="3429024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Екатерина Алексеева, прообраз знаменитой Катюши из песни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329114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Екатерина Алексеева, урожденная Филиппова, родилась 24 марта 1911 года во Владивостоке в районе Второй Речки в семье часовых дел мастера. Когда Катя окончила школу, поступила в Ленинградскую консерваторию, где была в числе лучших… Но травма заставила ее проститься с мечтой о музыке. В это время она познакомилась со своим будущим мужем — капитаном Александром Алексеевым, только что окончившим военную академию.</a:t>
            </a:r>
          </a:p>
        </p:txBody>
      </p:sp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2"/>
          <a:srcRect l="20709" t="3184" r="20709" b="17229"/>
          <a:stretch>
            <a:fillRect/>
          </a:stretch>
        </p:blipFill>
        <p:spPr>
          <a:xfrm>
            <a:off x="5244358" y="2000240"/>
            <a:ext cx="3227316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3614734" cy="455455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. Вскоре капитан получил назначение — начальник штаба погранотряда в </a:t>
            </a:r>
            <a:r>
              <a:rPr lang="ru-RU" dirty="0" err="1"/>
              <a:t>Посьетском</a:t>
            </a:r>
            <a:r>
              <a:rPr lang="ru-RU" dirty="0"/>
              <a:t> (ныне </a:t>
            </a:r>
            <a:r>
              <a:rPr lang="ru-RU" dirty="0" err="1"/>
              <a:t>Хасанском</a:t>
            </a:r>
            <a:r>
              <a:rPr lang="ru-RU" dirty="0"/>
              <a:t>) районе Приморья. Как и следует жене военного, Екатерина отправилась к месту службы вместе с мужем. Пока муж возводил оборонные сооружения, Екатерина активно принимала участие в общественной жизни: готовила концерты художественной самодеятельности, изучала санитарное дело.</a:t>
            </a:r>
          </a:p>
        </p:txBody>
      </p:sp>
      <p:pic>
        <p:nvPicPr>
          <p:cNvPr id="6" name="Рисунок 5" descr="http://f.primamedia.ru/big/880/87945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571744"/>
            <a:ext cx="3500462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Анна Чулкова, автор рецепта конфет "Птичье молоко"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4114800" cy="455455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Анна Федоровна Чулкова — мастер высшего класса кондитерского производства РСФСР, Герой Социалистического Труда, лауреат Государственной премии. Родилась в селе </a:t>
            </a:r>
            <a:r>
              <a:rPr lang="ru-RU" dirty="0" err="1"/>
              <a:t>Теродей</a:t>
            </a:r>
            <a:r>
              <a:rPr lang="ru-RU" dirty="0"/>
              <a:t> Рязанской области, росла в большой семье, которая в 1940 году по переселению оказалась на Дальнем Востоке. С 16 лет начала работать на Владивостокской кондитерской фабрике. Прошла путь от упаковщицы и </a:t>
            </a:r>
            <a:r>
              <a:rPr lang="ru-RU" dirty="0" err="1"/>
              <a:t>фасофщицы</a:t>
            </a:r>
            <a:r>
              <a:rPr lang="ru-RU" dirty="0"/>
              <a:t> до технолога. Проработала на кондитерской фабрике более сорока лет.</a:t>
            </a:r>
          </a:p>
          <a:p>
            <a:endParaRPr lang="ru-RU" dirty="0"/>
          </a:p>
        </p:txBody>
      </p:sp>
      <p:pic>
        <p:nvPicPr>
          <p:cNvPr id="4" name="Рисунок 3" descr="http://f.primamedia.ru/big/880/87946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857364"/>
            <a:ext cx="3929070" cy="3500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4400552" cy="448311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/>
              <a:t>Известная ныне каждому "Птичка" появилась в 1967 году благодаря волевому решению министерства пищевой промышленности. В Москву созвали представителей кондитерских предприятий со всей страны и поставили перед ними задачу создать новую конфету с начинкой суфле.</a:t>
            </a:r>
          </a:p>
          <a:p>
            <a:pPr>
              <a:buNone/>
            </a:pPr>
            <a:r>
              <a:rPr lang="ru-RU" sz="1400" dirty="0"/>
              <a:t>Над созданием трудились кондитеры всей страны, но именно Анна Федоровна Чулкова разработала самую удачную рецептуру и способствовала внедрению технологий, которые остаются неизменными и сегодня.</a:t>
            </a:r>
          </a:p>
          <a:p>
            <a:pPr>
              <a:buNone/>
            </a:pPr>
            <a:r>
              <a:rPr lang="ru-RU" sz="1400" dirty="0"/>
              <a:t>Анна Федоровна является автором полюбившейся многим кондитерской продукции, среди которых — шоколадно-вафельный торт “Мечта”, конфеты “Комета”, “Метеорит”, а за конфеты “Золотой Рог” она была удостоена бронзовой медали </a:t>
            </a:r>
            <a:r>
              <a:rPr lang="ru-RU" sz="1400" dirty="0" smtClean="0"/>
              <a:t>ВДНХ.</a:t>
            </a:r>
          </a:p>
          <a:p>
            <a:pPr>
              <a:buNone/>
            </a:pPr>
            <a:r>
              <a:rPr lang="ru-RU" sz="1400" dirty="0" smtClean="0"/>
              <a:t>За </a:t>
            </a:r>
            <a:r>
              <a:rPr lang="ru-RU" sz="1400" dirty="0"/>
              <a:t>освоение и внедрение новых сортов конфет награждена многими правительственными наградами, самые почетные из которых – два Ордена Ленина, Орден Октябрьской революции. Она стала лауреатом Государственной премии, а в 1986 году ей было присвоено звание Героя Социалистического Труда.</a:t>
            </a:r>
          </a:p>
          <a:p>
            <a:endParaRPr lang="ru-RU" sz="1400" dirty="0"/>
          </a:p>
        </p:txBody>
      </p:sp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2214554"/>
            <a:ext cx="3929090" cy="2614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Элеонора Прей, автор знаменитых писем о Владивостоке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4114800" cy="455455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Элеонора Лорд Прей, уроженка Южного </a:t>
            </a:r>
            <a:r>
              <a:rPr lang="ru-RU" dirty="0" err="1"/>
              <a:t>Бервика</a:t>
            </a:r>
            <a:r>
              <a:rPr lang="ru-RU" dirty="0"/>
              <a:t>, прибыла на Дальний Восток в июне 1894 года еще молодой и восторженной женщиной, только что вышедшей замуж за одного из членов семьи Чарльза и Сары Смит, торговцев, владевших во Владивостоке "Американским магазином".</a:t>
            </a:r>
          </a:p>
          <a:p>
            <a:pPr>
              <a:buNone/>
            </a:pPr>
            <a:r>
              <a:rPr lang="ru-RU" dirty="0"/>
              <a:t>Элеонора была талантливой </a:t>
            </a:r>
            <a:r>
              <a:rPr lang="ru-RU" dirty="0" smtClean="0"/>
              <a:t>и наблюдательной </a:t>
            </a:r>
            <a:r>
              <a:rPr lang="ru-RU" dirty="0"/>
              <a:t>рассказчицей и практически ежедневно, а то и по нескольку раз в день писала и отправляла письма своим родственникам в Новую Англию (как называют в США восточные штаты), Европу и Китай, описывая жизнь во Владивостоке.</a:t>
            </a:r>
          </a:p>
          <a:p>
            <a:pPr>
              <a:buNone/>
            </a:pPr>
            <a:r>
              <a:rPr lang="ru-RU" dirty="0"/>
              <a:t>Элеонора Прей любила Владивосток всем сердцем, несмотря на то, что пережила вместе с ним русско-японскую войну 1904-1905 годов, Первую мировую войну, революцию, интервенцию.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2143116"/>
            <a:ext cx="3965903" cy="263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4186238" cy="455455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Здесь, на Покровском кладбище в 1923 году она похоронила своего мужа Фредерика (позже его прах был переправлен в Америку), после этого устроилась бухгалтером в торговый дом “</a:t>
            </a:r>
            <a:r>
              <a:rPr lang="ru-RU" dirty="0" err="1"/>
              <a:t>Кунст</a:t>
            </a:r>
            <a:r>
              <a:rPr lang="ru-RU" dirty="0"/>
              <a:t> и </a:t>
            </a:r>
            <a:r>
              <a:rPr lang="ru-RU" dirty="0" err="1"/>
              <a:t>Альберс</a:t>
            </a:r>
            <a:r>
              <a:rPr lang="ru-RU" dirty="0"/>
              <a:t>” </a:t>
            </a:r>
            <a:r>
              <a:rPr lang="ru-RU" dirty="0" err="1"/>
              <a:t>и</a:t>
            </a:r>
            <a:r>
              <a:rPr lang="ru-RU" dirty="0"/>
              <a:t> продолжала работать там вплоть до 1930 года, пока компанию окончательно не закрыли. Только тогда, когда Элеоноре Прей не на что стало жить, она покинула Владивосток. Она перебралась в Китай, где через несколько лет была интернирована. Но даже в лагере она продолжала вести свой дневник.</a:t>
            </a:r>
          </a:p>
          <a:p>
            <a:endParaRPr lang="ru-RU" dirty="0"/>
          </a:p>
        </p:txBody>
      </p:sp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1785926"/>
            <a:ext cx="4286253" cy="3214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1713</Words>
  <Application>Microsoft Office PowerPoint</Application>
  <PresentationFormat>Экран (4:3)</PresentationFormat>
  <Paragraphs>57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Женщины – Приморского края</vt:lpstr>
      <vt:lpstr>Анна Щетинина, первая в мире женщина-капитан </vt:lpstr>
      <vt:lpstr>Слайд 3</vt:lpstr>
      <vt:lpstr>Екатерина Алексеева, прообраз знаменитой Катюши из песни </vt:lpstr>
      <vt:lpstr>Слайд 5</vt:lpstr>
      <vt:lpstr>Анна Чулкова, автор рецепта конфет "Птичье молоко" </vt:lpstr>
      <vt:lpstr>Слайд 7</vt:lpstr>
      <vt:lpstr>Элеонора Прей, автор знаменитых писем о Владивостоке </vt:lpstr>
      <vt:lpstr>Слайд 9</vt:lpstr>
      <vt:lpstr>Елена Серова, первая женщина-космонавт из Приморья </vt:lpstr>
      <vt:lpstr>Дроздова Ольга Борисовна Российская актриса театра и кино, заслуженная артистка России (2002). </vt:lpstr>
      <vt:lpstr>Слайд 12</vt:lpstr>
      <vt:lpstr>Мария Яворская Заслуженный мастер спорта из Находки восьмикратная чемпионка России по боксу среди женщин.  </vt:lpstr>
      <vt:lpstr>Слайд 14</vt:lpstr>
      <vt:lpstr>Анна Ивановна Воронцова  Участница войны с Японией </vt:lpstr>
      <vt:lpstr>Полищук Любовь Денисовна  Кавалер Ордена Почёта и медали «За трудовое отличие». </vt:lpstr>
      <vt:lpstr>Чуйко Ксения Григорьевна  Труженица тыла. За доблестный труд в годы Великой Отечественной Войны, высокие показатели в проведении сельхозработ имела правительственные награды. </vt:lpstr>
      <vt:lpstr>Руслякова Ирина Александровна профессиональная бадминтонистка.</vt:lpstr>
      <vt:lpstr>Фалеева Оксана Анатольевна заслуженный мастер спорта России, судья республиканской категории, тренер высшей категории</vt:lpstr>
      <vt:lpstr>Слайд 20</vt:lpstr>
      <vt:lpstr>Старший матрос, связист Евгения Рогова </vt:lpstr>
      <vt:lpstr>Во время советско-японской войны 14 августа 1945 года Мария Цуканова в составе 355-го батальона морской пехоты участвовала в высадке десанта в корейский порт Сэйсин</vt:lpstr>
      <vt:lpstr>Слайд 23</vt:lpstr>
      <vt:lpstr>Вика Цыганова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Женщины – Приморского края</dc:title>
  <dc:creator>дом</dc:creator>
  <cp:lastModifiedBy>дом</cp:lastModifiedBy>
  <cp:revision>11</cp:revision>
  <dcterms:created xsi:type="dcterms:W3CDTF">2018-03-11T09:12:30Z</dcterms:created>
  <dcterms:modified xsi:type="dcterms:W3CDTF">2018-03-11T11:24:46Z</dcterms:modified>
</cp:coreProperties>
</file>