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</p:sldIdLst>
  <p:sldSz cx="12801600" cy="9601200" type="A3"/>
  <p:notesSz cx="9144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0E0"/>
    <a:srgbClr val="FF9900"/>
    <a:srgbClr val="E6CCDB"/>
    <a:srgbClr val="DEE1D1"/>
    <a:srgbClr val="DCE5CD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2" autoAdjust="0"/>
    <p:restoredTop sz="94660"/>
  </p:normalViewPr>
  <p:slideViewPr>
    <p:cSldViewPr>
      <p:cViewPr>
        <p:scale>
          <a:sx n="66" d="100"/>
          <a:sy n="66" d="100"/>
        </p:scale>
        <p:origin x="-1188" y="270"/>
      </p:cViewPr>
      <p:guideLst>
        <p:guide orient="horz" pos="3024"/>
        <p:guide pos="4032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0F67FA-25D4-46B7-A93F-8861C2515E4E}" type="datetimeFigureOut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BF07D5-63F9-4CF0-8A60-C69453B79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CEE26-3EC4-4020-9C63-3CC19AC480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43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D5AB-3703-414D-92D8-D4C5F00D1F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857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413D0-3234-4136-B68F-09A449C67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73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AC44-A261-42BF-A789-9811264284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28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D5C60-FE98-4FC0-A494-250F5CF8C1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78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0D502-9DFA-4C66-8F7B-7438A766A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252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189D5-65A1-4F82-AD78-E5C2C63E1D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8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B84DB-CA02-45EA-A0FB-064A510AB5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46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EEDF3-7ABD-46D7-B07C-977D77196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597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A71C5-F8B9-4996-A072-9AF8F82EB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09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9E4A4-134C-4753-8379-D2E20CFF39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86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2CB24665-CC08-4338-870E-0D636EA6C9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чалин\Desktop\новый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1"/>
          <p:cNvSpPr txBox="1">
            <a:spLocks/>
          </p:cNvSpPr>
          <p:nvPr/>
        </p:nvSpPr>
        <p:spPr bwMode="auto">
          <a:xfrm>
            <a:off x="1981200" y="990600"/>
            <a:ext cx="9609138" cy="762000"/>
          </a:xfrm>
          <a:prstGeom prst="rect">
            <a:avLst/>
          </a:prstGeom>
          <a:noFill/>
          <a:ln>
            <a:noFill/>
          </a:ln>
          <a:extLst/>
        </p:spPr>
        <p:txBody>
          <a:bodyPr lIns="70371" tIns="35181" rIns="70371" bIns="35181" anchor="ctr"/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4525" indent="-246063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89063" indent="-198438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8435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15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987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559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31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ЭТО ДОЛЖЕН ЗНАТЬ КАЖДЫЙ 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РЕБЕНОК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5400000">
            <a:off x="-4198234" y="4647195"/>
            <a:ext cx="9552432" cy="258041"/>
          </a:xfrm>
          <a:prstGeom prst="rect">
            <a:avLst/>
          </a:prstGeom>
          <a:noFill/>
          <a:ln>
            <a:noFill/>
          </a:ln>
          <a:effectLst>
            <a:glow rad="1905000">
              <a:schemeClr val="accent1">
                <a:alpha val="3000"/>
              </a:schemeClr>
            </a:glow>
            <a:outerShdw dist="35921" dir="2700000" algn="ctr" rotWithShape="0">
              <a:schemeClr val="bg2"/>
            </a:outerShdw>
            <a:softEdge rad="0"/>
          </a:effectLst>
          <a:extLst/>
        </p:spPr>
      </p:pic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2133600" y="212725"/>
            <a:ext cx="92805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58" tIns="39679" rIns="79358" bIns="39679">
            <a:spAutoFit/>
          </a:bodyPr>
          <a:lstStyle>
            <a:lvl1pPr defTabSz="793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93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93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93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93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СИЛЬНАЯ ГРАЖДАНСКАЯ ОБОРОНА – ЗАЩИЩЕННОЕ ГОСУДАРСТВО</a:t>
            </a:r>
          </a:p>
        </p:txBody>
      </p:sp>
      <p:pic>
        <p:nvPicPr>
          <p:cNvPr id="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8013" y="7818438"/>
            <a:ext cx="7596187" cy="1706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438" y="106363"/>
            <a:ext cx="1033462" cy="138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62" name="Text Box 17"/>
          <p:cNvSpPr txBox="1">
            <a:spLocks noChangeArrowheads="1"/>
          </p:cNvSpPr>
          <p:nvPr/>
        </p:nvSpPr>
        <p:spPr bwMode="auto">
          <a:xfrm>
            <a:off x="5638800" y="9159875"/>
            <a:ext cx="25209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defTabSz="1279525">
              <a:defRPr/>
            </a:pP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Тверская область</a:t>
            </a:r>
          </a:p>
        </p:txBody>
      </p:sp>
      <p:sp>
        <p:nvSpPr>
          <p:cNvPr id="19" name="Заголовок 11"/>
          <p:cNvSpPr txBox="1">
            <a:spLocks/>
          </p:cNvSpPr>
          <p:nvPr/>
        </p:nvSpPr>
        <p:spPr bwMode="auto">
          <a:xfrm>
            <a:off x="5486400" y="1752600"/>
            <a:ext cx="2819400" cy="5410200"/>
          </a:xfrm>
          <a:prstGeom prst="rect">
            <a:avLst/>
          </a:prstGeom>
          <a:noFill/>
          <a:ln>
            <a:noFill/>
          </a:ln>
          <a:extLst/>
        </p:spPr>
        <p:txBody>
          <a:bodyPr lIns="70371" tIns="35181" rIns="70371" bIns="35181" anchor="ctr"/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4525" indent="-246063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89063" indent="-198438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8435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15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987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559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31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01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101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112</a:t>
            </a:r>
          </a:p>
        </p:txBody>
      </p:sp>
      <p:pic>
        <p:nvPicPr>
          <p:cNvPr id="2065" name="Picture 17" descr="http://ds14.voadm.gov.spb.ru/izobrazhenie0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1981200"/>
            <a:ext cx="3940175" cy="2895600"/>
          </a:xfrm>
          <a:prstGeom prst="rect">
            <a:avLst/>
          </a:prstGeom>
          <a:noFill/>
          <a:effectLst>
            <a:outerShdw blurRad="304800" dist="76200" dir="14640000" sx="107000" sy="107000" algn="br" rotWithShape="0">
              <a:srgbClr val="FF0000">
                <a:alpha val="34000"/>
              </a:srgbClr>
            </a:outerShdw>
          </a:effectLst>
        </p:spPr>
      </p:pic>
      <p:pic>
        <p:nvPicPr>
          <p:cNvPr id="2067" name="Picture 19" descr="http://ds14.voadm.gov.spb.ru/izobrazhenie00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1905000"/>
            <a:ext cx="3962400" cy="2913063"/>
          </a:xfrm>
          <a:prstGeom prst="rect">
            <a:avLst/>
          </a:prstGeom>
          <a:noFill/>
          <a:effectLst>
            <a:outerShdw blurRad="520700" dist="38100" dir="18900000" sx="107000" sy="107000" algn="bl" rotWithShape="0">
              <a:srgbClr val="FF0000">
                <a:alpha val="40000"/>
              </a:srgbClr>
            </a:outerShdw>
          </a:effectLst>
        </p:spPr>
      </p:pic>
      <p:pic>
        <p:nvPicPr>
          <p:cNvPr id="2069" name="Picture 21" descr="http://ds14.voadm.gov.spb.ru/izobrazhenie00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05800" y="5105400"/>
            <a:ext cx="4008438" cy="2922588"/>
          </a:xfrm>
          <a:prstGeom prst="rect">
            <a:avLst/>
          </a:prstGeom>
          <a:noFill/>
          <a:effectLst>
            <a:outerShdw blurRad="355600" dist="38100" dir="2700000" sx="107000" sy="107000" algn="tl" rotWithShape="0">
              <a:srgbClr val="FF0000">
                <a:alpha val="40000"/>
              </a:srgbClr>
            </a:outerShdw>
          </a:effectLst>
        </p:spPr>
      </p:pic>
      <p:pic>
        <p:nvPicPr>
          <p:cNvPr id="2071" name="Picture 23" descr="http://ds14.voadm.gov.spb.ru/izobrazhenie00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84300" y="5181600"/>
            <a:ext cx="3959225" cy="2895600"/>
          </a:xfrm>
          <a:prstGeom prst="rect">
            <a:avLst/>
          </a:prstGeom>
          <a:noFill/>
          <a:effectLst>
            <a:outerShdw blurRad="457200" dist="38100" dir="8100000" sx="107000" sy="107000" algn="tr" rotWithShape="0">
              <a:srgbClr val="FF0000">
                <a:alpha val="40000"/>
              </a:srgbClr>
            </a:outerShdw>
          </a:effectLst>
        </p:spPr>
      </p:pic>
      <p:pic>
        <p:nvPicPr>
          <p:cNvPr id="4" name="Picture 7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350" y="0"/>
            <a:ext cx="1238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очалин\Desktop\новый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1"/>
          <p:cNvSpPr txBox="1">
            <a:spLocks/>
          </p:cNvSpPr>
          <p:nvPr/>
        </p:nvSpPr>
        <p:spPr bwMode="auto">
          <a:xfrm>
            <a:off x="1981200" y="990600"/>
            <a:ext cx="9609138" cy="762000"/>
          </a:xfrm>
          <a:prstGeom prst="rect">
            <a:avLst/>
          </a:prstGeom>
          <a:noFill/>
          <a:ln>
            <a:noFill/>
          </a:ln>
          <a:extLst/>
        </p:spPr>
        <p:txBody>
          <a:bodyPr lIns="70371" tIns="35181" rIns="70371" bIns="35181" anchor="ctr"/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4525" indent="-246063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89063" indent="-198438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8435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15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987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559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31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ЭТО ДОЛЖЕН ЗНАТЬ КАЖДЫЙ 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РЕБЕНОК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5400000">
            <a:off x="-4198234" y="4647195"/>
            <a:ext cx="9552432" cy="258041"/>
          </a:xfrm>
          <a:prstGeom prst="rect">
            <a:avLst/>
          </a:prstGeom>
          <a:noFill/>
          <a:ln>
            <a:noFill/>
          </a:ln>
          <a:effectLst>
            <a:glow rad="1905000">
              <a:schemeClr val="accent1">
                <a:alpha val="3000"/>
              </a:schemeClr>
            </a:glow>
            <a:outerShdw dist="35921" dir="2700000" algn="ctr" rotWithShape="0">
              <a:schemeClr val="bg2"/>
            </a:outerShdw>
            <a:softEdge rad="0"/>
          </a:effectLst>
          <a:extLst/>
        </p:spPr>
      </p:pic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2133600" y="212725"/>
            <a:ext cx="92805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58" tIns="39679" rIns="79358" bIns="39679">
            <a:spAutoFit/>
          </a:bodyPr>
          <a:lstStyle>
            <a:lvl1pPr defTabSz="793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93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93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93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93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СИЛЬНАЯ ГРАЖДАНСКАЯ ОБОРОНА – ЗАЩИЩЕННОЕ ГОСУДАРСТВО</a:t>
            </a:r>
          </a:p>
        </p:txBody>
      </p:sp>
      <p:pic>
        <p:nvPicPr>
          <p:cNvPr id="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8013" y="7818438"/>
            <a:ext cx="7596187" cy="1706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438" y="106363"/>
            <a:ext cx="1033462" cy="138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62" name="Text Box 17"/>
          <p:cNvSpPr txBox="1">
            <a:spLocks noChangeArrowheads="1"/>
          </p:cNvSpPr>
          <p:nvPr/>
        </p:nvSpPr>
        <p:spPr bwMode="auto">
          <a:xfrm>
            <a:off x="5638800" y="9159875"/>
            <a:ext cx="25209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defTabSz="1279525">
              <a:defRPr/>
            </a:pP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Тверская область</a:t>
            </a:r>
          </a:p>
        </p:txBody>
      </p:sp>
      <p:sp>
        <p:nvSpPr>
          <p:cNvPr id="19" name="Заголовок 11"/>
          <p:cNvSpPr txBox="1">
            <a:spLocks/>
          </p:cNvSpPr>
          <p:nvPr/>
        </p:nvSpPr>
        <p:spPr bwMode="auto">
          <a:xfrm>
            <a:off x="5486400" y="1752600"/>
            <a:ext cx="2819400" cy="5410200"/>
          </a:xfrm>
          <a:prstGeom prst="rect">
            <a:avLst/>
          </a:prstGeom>
          <a:noFill/>
          <a:ln>
            <a:noFill/>
          </a:ln>
          <a:extLst/>
        </p:spPr>
        <p:txBody>
          <a:bodyPr lIns="70371" tIns="35181" rIns="70371" bIns="35181" anchor="ctr"/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4525" indent="-246063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89063" indent="-198438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8435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15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987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559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31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01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101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112</a:t>
            </a:r>
          </a:p>
        </p:txBody>
      </p:sp>
      <p:pic>
        <p:nvPicPr>
          <p:cNvPr id="2065" name="Picture 17" descr="http://ds14.voadm.gov.spb.ru/izobrazhenie0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1981200"/>
            <a:ext cx="3940175" cy="2895600"/>
          </a:xfrm>
          <a:prstGeom prst="rect">
            <a:avLst/>
          </a:prstGeom>
          <a:noFill/>
          <a:effectLst>
            <a:outerShdw blurRad="304800" dist="76200" dir="14640000" sx="107000" sy="107000" algn="br" rotWithShape="0">
              <a:srgbClr val="FF0000">
                <a:alpha val="34000"/>
              </a:srgbClr>
            </a:outerShdw>
          </a:effectLst>
        </p:spPr>
      </p:pic>
      <p:pic>
        <p:nvPicPr>
          <p:cNvPr id="2069" name="Picture 21" descr="http://ds14.voadm.gov.spb.ru/izobrazhenie00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5181600"/>
            <a:ext cx="4008438" cy="2922588"/>
          </a:xfrm>
          <a:prstGeom prst="rect">
            <a:avLst/>
          </a:prstGeom>
          <a:noFill/>
          <a:effectLst>
            <a:outerShdw blurRad="355600" dist="38100" dir="2700000" sx="107000" sy="107000" algn="tl" rotWithShape="0">
              <a:srgbClr val="FF0000">
                <a:alpha val="40000"/>
              </a:srgbClr>
            </a:outerShdw>
          </a:effectLst>
        </p:spPr>
      </p:pic>
      <p:pic>
        <p:nvPicPr>
          <p:cNvPr id="38914" name="Picture 2" descr="http://ds.odes.obr55.ru/files/2016/02/%D0%B4%D0%BE%D1%80%D0%BE%D0%B3%D0%B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5257800"/>
            <a:ext cx="3971925" cy="2798763"/>
          </a:xfrm>
          <a:prstGeom prst="rect">
            <a:avLst/>
          </a:prstGeom>
          <a:noFill/>
          <a:effectLst>
            <a:outerShdw blurRad="457200" dist="38100" dir="8100000" sx="107000" sy="107000" algn="tr" rotWithShape="0">
              <a:srgbClr val="FF0000">
                <a:alpha val="40000"/>
              </a:srgbClr>
            </a:outerShdw>
          </a:effectLst>
        </p:spPr>
      </p:pic>
      <p:pic>
        <p:nvPicPr>
          <p:cNvPr id="38918" name="Picture 6" descr="http://180dsarh.rsou.ru/assets/img/resized/2-r-h1000-q100-m145673433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05800" y="1925638"/>
            <a:ext cx="4038600" cy="2836862"/>
          </a:xfrm>
          <a:prstGeom prst="rect">
            <a:avLst/>
          </a:prstGeom>
          <a:noFill/>
          <a:effectLst>
            <a:outerShdw blurRad="520700" dist="38100" dir="18900000" sx="107000" sy="107000" algn="bl" rotWithShape="0">
              <a:srgbClr val="FF0000">
                <a:alpha val="40000"/>
              </a:srgbClr>
            </a:outerShdw>
          </a:effectLst>
        </p:spPr>
      </p:pic>
      <p:pic>
        <p:nvPicPr>
          <p:cNvPr id="3086" name="Picture 7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613" y="0"/>
            <a:ext cx="11699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очалин\Desktop\новый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1"/>
          <p:cNvSpPr txBox="1">
            <a:spLocks/>
          </p:cNvSpPr>
          <p:nvPr/>
        </p:nvSpPr>
        <p:spPr bwMode="auto">
          <a:xfrm>
            <a:off x="1981200" y="990600"/>
            <a:ext cx="9609138" cy="762000"/>
          </a:xfrm>
          <a:prstGeom prst="rect">
            <a:avLst/>
          </a:prstGeom>
          <a:noFill/>
          <a:ln>
            <a:noFill/>
          </a:ln>
          <a:extLst/>
        </p:spPr>
        <p:txBody>
          <a:bodyPr lIns="70371" tIns="35181" rIns="70371" bIns="35181" anchor="ctr"/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4525" indent="-246063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89063" indent="-198438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8435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15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987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559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31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ЭТО ДОЛЖЕН ЗНАТЬ КАЖДЫЙ 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РЕБЕНОК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5400000">
            <a:off x="-4198234" y="4647195"/>
            <a:ext cx="9552432" cy="258041"/>
          </a:xfrm>
          <a:prstGeom prst="rect">
            <a:avLst/>
          </a:prstGeom>
          <a:noFill/>
          <a:ln>
            <a:noFill/>
          </a:ln>
          <a:effectLst>
            <a:glow rad="1905000">
              <a:schemeClr val="accent1">
                <a:alpha val="3000"/>
              </a:schemeClr>
            </a:glow>
            <a:outerShdw dist="35921" dir="2700000" algn="ctr" rotWithShape="0">
              <a:schemeClr val="bg2"/>
            </a:outerShdw>
            <a:softEdge rad="0"/>
          </a:effectLst>
          <a:extLst/>
        </p:spPr>
      </p:pic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2133600" y="212725"/>
            <a:ext cx="92805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58" tIns="39679" rIns="79358" bIns="39679">
            <a:spAutoFit/>
          </a:bodyPr>
          <a:lstStyle>
            <a:lvl1pPr defTabSz="793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93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93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93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93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СИЛЬНАЯ ГРАЖДАНСКАЯ ОБОРОНА – ЗАЩИЩЕННОЕ ГОСУДАРСТВО</a:t>
            </a:r>
          </a:p>
        </p:txBody>
      </p:sp>
      <p:pic>
        <p:nvPicPr>
          <p:cNvPr id="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8013" y="7818438"/>
            <a:ext cx="7596187" cy="1706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438" y="106363"/>
            <a:ext cx="1033462" cy="138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62" name="Text Box 17"/>
          <p:cNvSpPr txBox="1">
            <a:spLocks noChangeArrowheads="1"/>
          </p:cNvSpPr>
          <p:nvPr/>
        </p:nvSpPr>
        <p:spPr bwMode="auto">
          <a:xfrm>
            <a:off x="5638800" y="9159875"/>
            <a:ext cx="25209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defTabSz="1279525">
              <a:defRPr/>
            </a:pP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Тверская область</a:t>
            </a:r>
          </a:p>
        </p:txBody>
      </p:sp>
      <p:sp>
        <p:nvSpPr>
          <p:cNvPr id="19" name="Заголовок 11"/>
          <p:cNvSpPr txBox="1">
            <a:spLocks/>
          </p:cNvSpPr>
          <p:nvPr/>
        </p:nvSpPr>
        <p:spPr bwMode="auto">
          <a:xfrm>
            <a:off x="5486400" y="1752600"/>
            <a:ext cx="2819400" cy="5410200"/>
          </a:xfrm>
          <a:prstGeom prst="rect">
            <a:avLst/>
          </a:prstGeom>
          <a:noFill/>
          <a:ln>
            <a:noFill/>
          </a:ln>
          <a:extLst/>
        </p:spPr>
        <p:txBody>
          <a:bodyPr lIns="70371" tIns="35181" rIns="70371" bIns="35181" anchor="ctr"/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4525" indent="-246063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89063" indent="-198438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8435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15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987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559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31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01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101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112</a:t>
            </a:r>
          </a:p>
        </p:txBody>
      </p:sp>
      <p:pic>
        <p:nvPicPr>
          <p:cNvPr id="39938" name="Picture 2" descr="http://pokrov-adm.ru/tinybrowser/files/zebra-dlya-peshehod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676400"/>
            <a:ext cx="4314825" cy="3013075"/>
          </a:xfrm>
          <a:prstGeom prst="rect">
            <a:avLst/>
          </a:prstGeom>
          <a:noFill/>
          <a:effectLst>
            <a:outerShdw blurRad="304800" dist="76200" dir="14640000" sx="107000" sy="107000" algn="br" rotWithShape="0">
              <a:srgbClr val="FF0000">
                <a:alpha val="34000"/>
              </a:srgbClr>
            </a:outerShdw>
          </a:effectLst>
        </p:spPr>
      </p:pic>
      <p:pic>
        <p:nvPicPr>
          <p:cNvPr id="39940" name="Picture 4" descr="http://www.centrmag.ru/catalog/v01_05_1200_17062009.jpg"/>
          <p:cNvPicPr>
            <a:picLocks noChangeAspect="1" noChangeArrowheads="1"/>
          </p:cNvPicPr>
          <p:nvPr/>
        </p:nvPicPr>
        <p:blipFill>
          <a:blip r:embed="rId7"/>
          <a:srcRect l="1754" t="2434" r="1754" b="2647"/>
          <a:stretch>
            <a:fillRect/>
          </a:stretch>
        </p:blipFill>
        <p:spPr bwMode="auto">
          <a:xfrm>
            <a:off x="8077200" y="5029200"/>
            <a:ext cx="4343400" cy="3048000"/>
          </a:xfrm>
          <a:prstGeom prst="rect">
            <a:avLst/>
          </a:prstGeom>
          <a:noFill/>
          <a:effectLst>
            <a:outerShdw blurRad="355600" dist="38100" dir="2700000" sx="107000" sy="107000" algn="tl" rotWithShape="0">
              <a:srgbClr val="FF0000">
                <a:alpha val="40000"/>
              </a:srgbClr>
            </a:outerShdw>
          </a:effectLst>
        </p:spPr>
      </p:pic>
      <p:pic>
        <p:nvPicPr>
          <p:cNvPr id="39942" name="Picture 6" descr="http://xn----7sbaklid5c1b.xn--p1ai/wp-content/uploads/2013/05/1279082995_ahtungkid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1676400"/>
            <a:ext cx="4343400" cy="3048000"/>
          </a:xfrm>
          <a:prstGeom prst="rect">
            <a:avLst/>
          </a:prstGeom>
          <a:noFill/>
          <a:effectLst>
            <a:outerShdw blurRad="520700" dist="38100" dir="18900000" sx="107000" sy="107000" algn="bl" rotWithShape="0">
              <a:srgbClr val="FF0000">
                <a:alpha val="40000"/>
              </a:srgbClr>
            </a:outerShdw>
          </a:effectLst>
        </p:spPr>
      </p:pic>
      <p:pic>
        <p:nvPicPr>
          <p:cNvPr id="39944" name="Picture 8" descr="http://schule1tor.narod.ru/img/p15aa1_a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4953000"/>
            <a:ext cx="4367213" cy="3124200"/>
          </a:xfrm>
          <a:prstGeom prst="rect">
            <a:avLst/>
          </a:prstGeom>
          <a:noFill/>
          <a:effectLst>
            <a:outerShdw blurRad="457200" dist="38100" dir="8100000" sx="107000" sy="107000" algn="tr" rotWithShape="0">
              <a:srgbClr val="FF0000">
                <a:alpha val="40000"/>
              </a:srgbClr>
            </a:outerShdw>
          </a:effectLst>
        </p:spPr>
      </p:pic>
      <p:pic>
        <p:nvPicPr>
          <p:cNvPr id="4110" name="Picture 7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613" y="0"/>
            <a:ext cx="11699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тепанов АС\Desktop\Новая папка\_foto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91400"/>
            <a:ext cx="1752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7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638" y="0"/>
            <a:ext cx="18589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8915400"/>
            <a:ext cx="6934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пожаре звоните 01, 101, 112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Степанов АС\Desktop\Дети сеч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143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200" y="0"/>
            <a:ext cx="1676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86400" y="7696200"/>
            <a:ext cx="1828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101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Степанов АС\Desktop\Дети сеча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8585537"/>
            <a:ext cx="1828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101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тепанов АС\Desktop\Новая папка\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0"/>
            <a:ext cx="1676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7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253163"/>
            <a:ext cx="137160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8915400"/>
            <a:ext cx="6934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пожаре звоните 01, 101, 112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3299</TotalTime>
  <Words>66</Words>
  <Application>Microsoft Office PowerPoint</Application>
  <PresentationFormat>A3 (297x420 мм)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Наташка</dc:creator>
  <cp:lastModifiedBy>Пользователь Windows</cp:lastModifiedBy>
  <cp:revision>199</cp:revision>
  <cp:lastPrinted>1601-01-01T00:00:00Z</cp:lastPrinted>
  <dcterms:created xsi:type="dcterms:W3CDTF">2016-09-21T08:56:32Z</dcterms:created>
  <dcterms:modified xsi:type="dcterms:W3CDTF">2018-12-29T05:57:16Z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