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70" r:id="rId12"/>
    <p:sldId id="266" r:id="rId13"/>
    <p:sldId id="268" r:id="rId14"/>
    <p:sldId id="271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B209C-81FD-4386-8FF5-7D92BE8031A7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B5D5A-10FE-4A40-8DC5-AB7176E83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5D5A-10FE-4A40-8DC5-AB7176E83F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5D5A-10FE-4A40-8DC5-AB7176E83F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1;&#1053;&#1042;&#1040;&#1056;&#1068;\playlist.m3u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1;&#1053;&#1042;&#1040;&#1056;&#1068;\&#1074;%20&#1083;&#1077;&#1089;&#1091;%20&#1088;&#1086;&#1076;&#1080;&#1083;&#1072;&#1089;&#1100;%20&#1077;&#1083;&#1086;&#1095;&#1082;&#1072;.m3u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200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Segoe Print" pitchFamily="2" charset="0"/>
              </a:rPr>
              <a:t>Презентация </a:t>
            </a:r>
            <a:r>
              <a:rPr lang="ru-RU" sz="4400" dirty="0" smtClean="0">
                <a:solidFill>
                  <a:srgbClr val="FF0000"/>
                </a:solidFill>
                <a:latin typeface="Segoe Print" pitchFamily="2" charset="0"/>
              </a:rPr>
              <a:t>для малышей.</a:t>
            </a:r>
          </a:p>
          <a:p>
            <a:pPr algn="ctr"/>
            <a:endParaRPr lang="ru-RU" sz="4400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Segoe Print" pitchFamily="2" charset="0"/>
              </a:rPr>
              <a:t>Новый Год</a:t>
            </a:r>
            <a:r>
              <a:rPr lang="ru-RU" sz="4400" dirty="0" smtClean="0">
                <a:solidFill>
                  <a:srgbClr val="FF0000"/>
                </a:solidFill>
                <a:latin typeface="Segoe Print" pitchFamily="2" charset="0"/>
              </a:rPr>
              <a:t>.</a:t>
            </a:r>
          </a:p>
          <a:p>
            <a:pPr algn="ctr"/>
            <a:endParaRPr lang="ru-RU" sz="4400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endParaRPr lang="ru-RU" sz="4400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endParaRPr lang="ru-RU" sz="4400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Segoe Print" pitchFamily="2" charset="0"/>
              </a:rPr>
            </a:br>
            <a:endParaRPr lang="ru-RU" sz="44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3" name="Рисунок 2" descr="5f7f72526ab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0"/>
            <a:ext cx="914400" cy="914400"/>
          </a:xfrm>
          <a:prstGeom prst="rect">
            <a:avLst/>
          </a:prstGeom>
        </p:spPr>
      </p:pic>
      <p:pic>
        <p:nvPicPr>
          <p:cNvPr id="4" name="Рисунок 3" descr="5f7f72526ab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791200"/>
            <a:ext cx="914400" cy="914400"/>
          </a:xfrm>
          <a:prstGeom prst="rect">
            <a:avLst/>
          </a:prstGeom>
        </p:spPr>
      </p:pic>
      <p:pic>
        <p:nvPicPr>
          <p:cNvPr id="5" name="Рисунок 4" descr="5f7f72526ab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495800"/>
            <a:ext cx="914400" cy="914400"/>
          </a:xfrm>
          <a:prstGeom prst="rect">
            <a:avLst/>
          </a:prstGeom>
        </p:spPr>
      </p:pic>
      <p:pic>
        <p:nvPicPr>
          <p:cNvPr id="6" name="Рисунок 5" descr="5f7f72526ab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191000"/>
            <a:ext cx="914400" cy="914400"/>
          </a:xfrm>
          <a:prstGeom prst="rect">
            <a:avLst/>
          </a:prstGeom>
        </p:spPr>
      </p:pic>
      <p:pic>
        <p:nvPicPr>
          <p:cNvPr id="7" name="Рисунок 6" descr="5f7f72526ab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914400" cy="914400"/>
          </a:xfrm>
          <a:prstGeom prst="rect">
            <a:avLst/>
          </a:prstGeom>
        </p:spPr>
      </p:pic>
      <p:pic>
        <p:nvPicPr>
          <p:cNvPr id="8" name="Рисунок 7" descr="5f7f72526ab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0"/>
            <a:ext cx="914400" cy="914400"/>
          </a:xfrm>
          <a:prstGeom prst="rect">
            <a:avLst/>
          </a:prstGeom>
        </p:spPr>
      </p:pic>
      <p:pic>
        <p:nvPicPr>
          <p:cNvPr id="9" name="Рисунок 8" descr="5f7f72526ab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133600"/>
            <a:ext cx="914400" cy="914400"/>
          </a:xfrm>
          <a:prstGeom prst="rect">
            <a:avLst/>
          </a:prstGeom>
        </p:spPr>
      </p:pic>
      <p:pic>
        <p:nvPicPr>
          <p:cNvPr id="10" name="Рисунок 9" descr="5f7f72526ab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5410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4abecb17d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  <p:pic>
        <p:nvPicPr>
          <p:cNvPr id="7" name="Рисунок 6" descr="b1b596f38c0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0"/>
            <a:ext cx="2381250" cy="5543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48640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Еще с дедушкой приезжает его внучка — снегурочка.</a:t>
            </a:r>
          </a:p>
        </p:txBody>
      </p:sp>
    </p:spTree>
  </p:cSld>
  <p:clrMapOvr>
    <a:masterClrMapping/>
  </p:clrMapOvr>
  <p:transition advTm="1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ля детей\детские картинки\блестяшки\noviy-god-9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7477124" cy="6267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228600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Снеговики – помощники дедушки мороза. Они помогают ему подготовиться к празднику.</a:t>
            </a:r>
            <a:endParaRPr lang="ru-RU" sz="2000" b="1" dirty="0">
              <a:latin typeface="Segoe Print" pitchFamily="2" charset="0"/>
            </a:endParaRPr>
          </a:p>
        </p:txBody>
      </p:sp>
    </p:spTree>
  </p:cSld>
  <p:clrMapOvr>
    <a:masterClrMapping/>
  </p:clrMapOvr>
  <p:transition advTm="8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509772_57__5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476999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52400"/>
            <a:ext cx="2438400" cy="670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Перед самым наступлением нового года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накрывают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красивый стол, на котором будет много еды. Ты тоже выберешь себе что-нибудь вкусное. Кстати, а ты любишь мандарины? Этот фрукт есть в каждом доме на новый год. Мандарин — это вкусный символ нового года.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ec4297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193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304800"/>
            <a:ext cx="2362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  <a:t>31 декабря ровно в 12 часов ночи, если ты еще не уснешь – включай телевизор. Сейчас ты услышишь бой курантов – это  такие большие часы, звон которых говорит о наступлении Нового Года!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  <a:t>С праздником тебя, малыш! С Новым Годом!</a:t>
            </a:r>
            <a:endParaRPr lang="ru-RU" sz="20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6" name="playlist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51054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1741646"/>
            <a:ext cx="4572000" cy="646331"/>
          </a:xfrm>
          <a:prstGeom prst="rect">
            <a:avLst/>
          </a:prstGeom>
        </p:spPr>
        <p:txBody>
          <a:bodyPr numCol="2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1"/>
            <a:ext cx="5638800" cy="683264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/>
              <a:t>В лесу родилась елочка,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лесу она росла,</a:t>
            </a:r>
            <a:br>
              <a:rPr lang="ru-RU" sz="1600" dirty="0" smtClean="0"/>
            </a:br>
            <a:r>
              <a:rPr lang="ru-RU" sz="1600" dirty="0" smtClean="0"/>
              <a:t>Зимой и летом стройная, зеленая была.</a:t>
            </a:r>
            <a:br>
              <a:rPr lang="ru-RU" sz="1600" dirty="0" smtClean="0"/>
            </a:br>
            <a:r>
              <a:rPr lang="ru-RU" sz="1600" dirty="0" smtClean="0"/>
              <a:t>Зимой и летом стройная, зеленая была.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Метель ей пела песенку:</a:t>
            </a:r>
            <a:br>
              <a:rPr lang="ru-RU" sz="1600" dirty="0" smtClean="0"/>
            </a:br>
            <a:r>
              <a:rPr lang="ru-RU" sz="1600" dirty="0" smtClean="0"/>
              <a:t>"Спи, елочка, бай-бай!"</a:t>
            </a:r>
            <a:br>
              <a:rPr lang="ru-RU" sz="1600" dirty="0" smtClean="0"/>
            </a:br>
            <a:r>
              <a:rPr lang="ru-RU" sz="1600" dirty="0" smtClean="0"/>
              <a:t>Мороз снежком укутывал:</a:t>
            </a:r>
            <a:br>
              <a:rPr lang="ru-RU" sz="1600" dirty="0" smtClean="0"/>
            </a:br>
            <a:r>
              <a:rPr lang="ru-RU" sz="1600" dirty="0" smtClean="0"/>
              <a:t>"Смотри, не замерзай!"</a:t>
            </a:r>
            <a:br>
              <a:rPr lang="ru-RU" sz="1600" dirty="0" smtClean="0"/>
            </a:br>
            <a:r>
              <a:rPr lang="ru-RU" sz="1600" dirty="0" smtClean="0"/>
              <a:t>Мороз снежком укутывал</a:t>
            </a:r>
            <a:br>
              <a:rPr lang="ru-RU" sz="1600" dirty="0" smtClean="0"/>
            </a:br>
            <a:r>
              <a:rPr lang="ru-RU" sz="1600" dirty="0" smtClean="0"/>
              <a:t>"Смотри, не замерзай!"</a:t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>Трусишка зайка серенький</a:t>
            </a:r>
            <a:br>
              <a:rPr lang="ru-RU" sz="1600" dirty="0" smtClean="0"/>
            </a:br>
            <a:r>
              <a:rPr lang="ru-RU" sz="1600" dirty="0" smtClean="0"/>
              <a:t>Под елочкой скакал.</a:t>
            </a:r>
            <a:br>
              <a:rPr lang="ru-RU" sz="1600" dirty="0" smtClean="0"/>
            </a:br>
            <a:r>
              <a:rPr lang="ru-RU" sz="1600" dirty="0" smtClean="0"/>
              <a:t>Порою волк, сердитый волк, рысцою пробегал.</a:t>
            </a:r>
            <a:br>
              <a:rPr lang="ru-RU" sz="1600" dirty="0" smtClean="0"/>
            </a:br>
            <a:r>
              <a:rPr lang="ru-RU" sz="1600" dirty="0" smtClean="0"/>
              <a:t>Порою волк, сердитый волк, рысцою пробегал.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Чу! Снег по лесу частому</a:t>
            </a:r>
            <a:br>
              <a:rPr lang="ru-RU" sz="1600" dirty="0" smtClean="0"/>
            </a:br>
            <a:r>
              <a:rPr lang="ru-RU" sz="1600" dirty="0" smtClean="0"/>
              <a:t>Под полозом скрипит;</a:t>
            </a:r>
            <a:br>
              <a:rPr lang="ru-RU" sz="1600" dirty="0" smtClean="0"/>
            </a:br>
            <a:r>
              <a:rPr lang="ru-RU" sz="1600" dirty="0" smtClean="0"/>
              <a:t>Лошадка мохноногая торопится, бежит.</a:t>
            </a:r>
            <a:br>
              <a:rPr lang="ru-RU" sz="1600" dirty="0" smtClean="0"/>
            </a:br>
            <a:r>
              <a:rPr lang="ru-RU" sz="1600" dirty="0" smtClean="0"/>
              <a:t>Лошадка мохноногая торопится, бежит.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Везет лошадка </a:t>
            </a:r>
            <a:r>
              <a:rPr lang="ru-RU" sz="1600" dirty="0" err="1" smtClean="0"/>
              <a:t>дровеньки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А в дровнях мужичок,</a:t>
            </a:r>
            <a:br>
              <a:rPr lang="ru-RU" sz="1600" dirty="0" smtClean="0"/>
            </a:br>
            <a:r>
              <a:rPr lang="ru-RU" sz="1600" dirty="0" smtClean="0"/>
              <a:t>Срубил он нашу елочку под самый корешок.</a:t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>Срубил он нашу елочку под самый корешок.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вот она, нарядная,</a:t>
            </a:r>
            <a:br>
              <a:rPr lang="ru-RU" sz="1600" dirty="0" smtClean="0"/>
            </a:br>
            <a:r>
              <a:rPr lang="ru-RU" sz="1600" dirty="0" smtClean="0"/>
              <a:t>На праздник к нам пришла,</a:t>
            </a:r>
            <a:br>
              <a:rPr lang="ru-RU" sz="1600" dirty="0" smtClean="0"/>
            </a:br>
            <a:r>
              <a:rPr lang="ru-RU" sz="1600" dirty="0" smtClean="0"/>
              <a:t>И много, много радости детишкам принесла.</a:t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dirty="0" smtClean="0"/>
              <a:t>много, много радости детишкам принесла.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D:\для детей\детские картинки\блестяшки\Sterne0038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0"/>
            <a:ext cx="4876800" cy="3657600"/>
          </a:xfrm>
          <a:prstGeom prst="rect">
            <a:avLst/>
          </a:prstGeom>
          <a:noFill/>
        </p:spPr>
      </p:pic>
      <p:pic>
        <p:nvPicPr>
          <p:cNvPr id="5" name="Picture 5" descr="D:\для детей\детские картинки\блестяшки\Sterne0038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-838200"/>
            <a:ext cx="4343401" cy="3733800"/>
          </a:xfrm>
          <a:prstGeom prst="rect">
            <a:avLst/>
          </a:prstGeom>
          <a:noFill/>
        </p:spPr>
      </p:pic>
      <p:pic>
        <p:nvPicPr>
          <p:cNvPr id="6" name="Picture 5" descr="D:\для детей\детские картинки\блестяшки\Sterne0038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4876800" cy="2362200"/>
          </a:xfrm>
          <a:prstGeom prst="rect">
            <a:avLst/>
          </a:prstGeom>
          <a:noFill/>
        </p:spPr>
      </p:pic>
      <p:pic>
        <p:nvPicPr>
          <p:cNvPr id="7" name="Picture 5" descr="D:\для детей\детские картинки\блестяшки\Sterne0038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4876800" cy="3200400"/>
          </a:xfrm>
          <a:prstGeom prst="rect">
            <a:avLst/>
          </a:prstGeom>
          <a:noFill/>
        </p:spPr>
      </p:pic>
      <p:pic>
        <p:nvPicPr>
          <p:cNvPr id="10" name="Рисунок 9" descr="0_94b60_e0b67e51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81000"/>
            <a:ext cx="4114800" cy="6062322"/>
          </a:xfrm>
          <a:prstGeom prst="rect">
            <a:avLst/>
          </a:prstGeom>
        </p:spPr>
      </p:pic>
      <p:pic>
        <p:nvPicPr>
          <p:cNvPr id="9" name="в лесу родилась елочка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" y="5410200"/>
            <a:ext cx="1371600" cy="1066800"/>
          </a:xfrm>
          <a:prstGeom prst="rect">
            <a:avLst/>
          </a:prstGeom>
        </p:spPr>
      </p:pic>
    </p:spTree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601" y="1905000"/>
            <a:ext cx="6781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2f9615075c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77400" cy="7225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99" y="381000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НАСТУПИЛА ЗИМА! НА УЛИЦЕ ХОЛОДНО И МНОГО СНЕГА. А ЗНАЕШЬ ЧТО ЭТО ЗНАЧИТ?</a:t>
            </a:r>
            <a:endParaRPr lang="ru-RU" sz="2400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6" name="Picture 4" descr="D:\для детей\детские картинки\блестяшки\animal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52800"/>
            <a:ext cx="2157421" cy="32688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39d6_6d9b5d69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060" y="0"/>
            <a:ext cx="925506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</a:rPr>
              <a:t>Это означает, что скоро наступит Новый Год!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Рисунок 4" descr="5f7f72526ab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914400" cy="914400"/>
          </a:xfrm>
          <a:prstGeom prst="rect">
            <a:avLst/>
          </a:prstGeom>
        </p:spPr>
      </p:pic>
      <p:pic>
        <p:nvPicPr>
          <p:cNvPr id="7" name="Рисунок 6" descr="5f7f72526ab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533400"/>
            <a:ext cx="914400" cy="914400"/>
          </a:xfrm>
          <a:prstGeom prst="rect">
            <a:avLst/>
          </a:prstGeom>
        </p:spPr>
      </p:pic>
      <p:pic>
        <p:nvPicPr>
          <p:cNvPr id="8" name="Рисунок 7" descr="5f7f72526ab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105400"/>
            <a:ext cx="914400" cy="914400"/>
          </a:xfrm>
          <a:prstGeom prst="rect">
            <a:avLst/>
          </a:prstGeom>
        </p:spPr>
      </p:pic>
      <p:pic>
        <p:nvPicPr>
          <p:cNvPr id="9" name="Рисунок 8" descr="5f7f72526ab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533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076605_1262109872_52622049_52482560_1841ea342d7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6324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Перед новым годом в каждом доме наряжают зеленую ель красивыми шарами, игрушками, мишурой и гирляндами. Вот какая красивая она может быть. </a:t>
            </a:r>
          </a:p>
          <a:p>
            <a:endParaRPr lang="ru-RU" dirty="0"/>
          </a:p>
        </p:txBody>
      </p:sp>
      <p:pic>
        <p:nvPicPr>
          <p:cNvPr id="5" name="Picture 6" descr="D:\для детей\детские картинки\блестяшки\noviy-god-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76613" y="0"/>
            <a:ext cx="2967387" cy="1928802"/>
          </a:xfrm>
          <a:prstGeom prst="rect">
            <a:avLst/>
          </a:prstGeom>
          <a:noFill/>
        </p:spPr>
      </p:pic>
      <p:pic>
        <p:nvPicPr>
          <p:cNvPr id="8" name="Рисунок 7" descr="5f7f72526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3962400"/>
            <a:ext cx="914400" cy="914400"/>
          </a:xfrm>
          <a:prstGeom prst="rect">
            <a:avLst/>
          </a:prstGeom>
        </p:spPr>
      </p:pic>
      <p:pic>
        <p:nvPicPr>
          <p:cNvPr id="9" name="Рисунок 8" descr="5f7f72526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876800"/>
            <a:ext cx="914400" cy="914400"/>
          </a:xfrm>
          <a:prstGeom prst="rect">
            <a:avLst/>
          </a:prstGeom>
        </p:spPr>
      </p:pic>
      <p:pic>
        <p:nvPicPr>
          <p:cNvPr id="10" name="Рисунок 9" descr="5f7f72526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971800"/>
            <a:ext cx="914400" cy="914400"/>
          </a:xfrm>
          <a:prstGeom prst="rect">
            <a:avLst/>
          </a:prstGeom>
        </p:spPr>
      </p:pic>
      <p:pic>
        <p:nvPicPr>
          <p:cNvPr id="11" name="Рисунок 10" descr="5f7f72526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2514600"/>
            <a:ext cx="914400" cy="914400"/>
          </a:xfrm>
          <a:prstGeom prst="rect">
            <a:avLst/>
          </a:prstGeom>
        </p:spPr>
      </p:pic>
      <p:pic>
        <p:nvPicPr>
          <p:cNvPr id="12" name="Рисунок 11" descr="5f7f72526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334000"/>
            <a:ext cx="914400" cy="914400"/>
          </a:xfrm>
          <a:prstGeom prst="rect">
            <a:avLst/>
          </a:prstGeom>
        </p:spPr>
      </p:pic>
      <p:pic>
        <p:nvPicPr>
          <p:cNvPr id="13" name="Рисунок 12" descr="5f7f72526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size_of_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pic>
        <p:nvPicPr>
          <p:cNvPr id="5" name="Picture 4" descr="D:\для детей\детские картинки\блестяшки\noviy-god-7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-533400"/>
            <a:ext cx="3130830" cy="48006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А еще красавицу елку наряжают на улицах города. У самых больших и красивых елочек люди будут устраивать празднование</a:t>
            </a:r>
            <a:r>
              <a:rPr lang="ru-RU" dirty="0" smtClean="0">
                <a:latin typeface="Segoe Print" pitchFamily="2" charset="0"/>
              </a:rPr>
              <a:t>. 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72001"/>
            <a:ext cx="31373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  <a:t>Выбрал папа елочку</a:t>
            </a:r>
            <a:b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  <a:t>Самую пушистую,</a:t>
            </a:r>
            <a:b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  <a:t>Самую пушистую,</a:t>
            </a:r>
            <a:b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  <a:t>Самую душистую…</a:t>
            </a:r>
            <a:b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  <a:t>Елочка так пахнет -</a:t>
            </a:r>
            <a:b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  <a:t>Мама сразу ахнет!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  <a:t>А. Усачев</a:t>
            </a:r>
            <a:endParaRPr lang="ru-RU" sz="20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8468" y="5029200"/>
            <a:ext cx="381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Дед Мороз прислал нам елку,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Огоньки на ней зажег.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И блестят на ней иголки,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А на веточках – снежок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В. Петрова</a:t>
            </a:r>
            <a:endParaRPr lang="ru-RU" dirty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77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28600"/>
            <a:ext cx="3238958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Мне кажется, что в новогодние праздники ты обязательно </a:t>
            </a:r>
            <a:r>
              <a:rPr lang="ru-RU" sz="2000" b="1" dirty="0" smtClean="0">
                <a:latin typeface="Segoe Print" pitchFamily="2" charset="0"/>
              </a:rPr>
              <a:t>встретишь</a:t>
            </a:r>
          </a:p>
          <a:p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smtClean="0">
                <a:latin typeface="Segoe Print" pitchFamily="2" charset="0"/>
              </a:rPr>
              <a:t>деда мороза!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4" name="Рисунок 3" descr="0065-107-Guljat-pod-snego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2724150" cy="3352800"/>
          </a:xfrm>
          <a:prstGeom prst="rect">
            <a:avLst/>
          </a:prstGeom>
        </p:spPr>
      </p:pic>
      <p:pic>
        <p:nvPicPr>
          <p:cNvPr id="5" name="Рисунок 4" descr="large_snowflakes_falling_h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1000" y="1676400"/>
            <a:ext cx="48006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3505200"/>
            <a:ext cx="358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Дед мороз — это добрый дедушка, который приезжает из далекого края. Он везет с собой огромные мешки подарков для детей, которые он заготавливает целый год. </a:t>
            </a:r>
          </a:p>
          <a:p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9" name="Рисунок 8" descr="large_snowflakes_falling_hg_clr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0"/>
            <a:ext cx="4572000" cy="3352800"/>
          </a:xfrm>
          <a:prstGeom prst="rect">
            <a:avLst/>
          </a:prstGeom>
        </p:spPr>
      </p:pic>
      <p:pic>
        <p:nvPicPr>
          <p:cNvPr id="10" name="Рисунок 9" descr="large_snowflakes_falling_h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3050" y="1219200"/>
            <a:ext cx="3790950" cy="3352800"/>
          </a:xfrm>
          <a:prstGeom prst="rect">
            <a:avLst/>
          </a:prstGeom>
        </p:spPr>
      </p:pic>
      <p:pic>
        <p:nvPicPr>
          <p:cNvPr id="11" name="Рисунок 10" descr="large_snowflakes_falling_h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581400"/>
            <a:ext cx="3429000" cy="3048000"/>
          </a:xfrm>
          <a:prstGeom prst="rect">
            <a:avLst/>
          </a:prstGeom>
        </p:spPr>
      </p:pic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73219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161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05200"/>
            <a:ext cx="365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Снег идёт, снег идёт</a:t>
            </a:r>
          </a:p>
          <a:p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 Значит скоро Новый Год</a:t>
            </a:r>
          </a:p>
          <a:p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 Дед Мороз к нам придет</a:t>
            </a:r>
          </a:p>
          <a:p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 Всем подарки принесёт!</a:t>
            </a:r>
          </a:p>
          <a:p>
            <a:pPr algn="r"/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С. Маршак</a:t>
            </a:r>
          </a:p>
          <a:p>
            <a:endParaRPr lang="ru-RU" b="1" dirty="0">
              <a:latin typeface="Segoe Pri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571355_1258645790_b9556f3f282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0"/>
            <a:ext cx="6629400" cy="6873137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57200"/>
            <a:ext cx="2514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Дедушка мороз приходит к деткам домой и дарит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подарки. Но малышей много, и ко всем он прийти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не успевает. Но ты не беспокойся, если дедушка не успеет к тебе днем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он обязательно придет ночью и положит подарки под елку.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346</Words>
  <Application>Microsoft Office PowerPoint</Application>
  <PresentationFormat>Экран (4:3)</PresentationFormat>
  <Paragraphs>46</Paragraphs>
  <Slides>15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user</cp:lastModifiedBy>
  <cp:revision>5</cp:revision>
  <dcterms:created xsi:type="dcterms:W3CDTF">2012-12-11T19:07:02Z</dcterms:created>
  <dcterms:modified xsi:type="dcterms:W3CDTF">2018-12-25T19:41:06Z</dcterms:modified>
</cp:coreProperties>
</file>