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81" r:id="rId6"/>
    <p:sldId id="280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D4"/>
    <a:srgbClr val="FFFEF9"/>
    <a:srgbClr val="FA9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D03D4-F15D-4433-BAB6-6394E0069522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E9F-2AED-4D7B-8E3E-5416A4AD0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4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0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6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7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3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6E9F-2AED-4D7B-8E3E-5416A4AD01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4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9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6604-274F-4106-9965-46A4127256AE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8C58-34D2-461C-838F-8922709D3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91575" y="6440488"/>
            <a:ext cx="3390900" cy="417512"/>
          </a:xfrm>
          <a:prstGeom prst="rect">
            <a:avLst/>
          </a:prstGeom>
          <a:solidFill>
            <a:srgbClr val="FA9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3288890"/>
            <a:ext cx="9144000" cy="13735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Оформление музыкального зала в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ДОУ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0812" y="563563"/>
            <a:ext cx="67437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Красота живет в нас!</a:t>
            </a: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 и праздничное оформление очень важно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художественно-эстетического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детей. Красота и гармония, окружающая ребенка, влияет на его гармоничное развитие, воспитывает хороший вкус с самого детства, а также влияет на внутренний мир каждого ребенка. Ребенок попадает в сказку и чувствует себя частью этого волшебного действа.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преображаются, чувствуют атмосферу праздника и стараются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подарить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зрителям. Оформление музыкального зала к праздникам это творческий процесс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участвует фантазия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желание воплотить свои задумки и порадовать детвору. Красивое оформление - это часть самого праздника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 отображает главную идею, тематику, стиль, гармонию и является изюминкой 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34170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150" y="388143"/>
            <a:ext cx="6743700" cy="8782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 Марта - праздник мам, бабушек и </a:t>
            </a:r>
            <a:b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девочек</a:t>
            </a:r>
            <a:endParaRPr lang="ru-RU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 descr="C:\Users\user\Desktop\фото садика с телефона\оформление зала 2019\20190305_1329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716258" y="1828797"/>
            <a:ext cx="8890782" cy="451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8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161144"/>
            <a:ext cx="11439525" cy="5363482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5"/>
            <a:ext cx="10515600" cy="118326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Праздник – яркая, красочная пора – желтых, оранжевых, красных красок.</a:t>
            </a:r>
            <a:endParaRPr lang="ru-RU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0" name="Picture 2" descr="C:\Users\user\Desktop\фото садика с телефона\оформление зала 2019\20190227_1643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47617" y="1954965"/>
            <a:ext cx="5064366" cy="3686629"/>
          </a:xfrm>
          <a:prstGeom prst="rect">
            <a:avLst/>
          </a:prstGeom>
          <a:noFill/>
        </p:spPr>
      </p:pic>
      <p:pic>
        <p:nvPicPr>
          <p:cNvPr id="14" name="Рисунок 13" descr="C:\Users\user\Desktop\фото садика с телефона\оформление зала 2019\20190227_1046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93402" y="2201491"/>
            <a:ext cx="5064367" cy="319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4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111348"/>
            <a:ext cx="11439525" cy="541327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11957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Праздник – яркая, красочная пора – желтых, оранжевых, красных красок.</a:t>
            </a:r>
            <a:endParaRPr lang="ru-RU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C:\Users\user\Desktop\фото садика с телефона\оформление зала 2019\20190305_1329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575582" y="1547445"/>
            <a:ext cx="9200270" cy="47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Оформление стены в зале </a:t>
            </a:r>
            <a:endParaRPr lang="ru-RU" sz="3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Содержимое 10" descr="C:\Users\user\Desktop\фото садика с телефона\оформление зала 2019\20190305_132946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59986" y="1825618"/>
            <a:ext cx="8454684" cy="44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7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434906"/>
            <a:ext cx="11439525" cy="5089720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Весна </a:t>
            </a:r>
            <a:r>
              <a:rPr lang="ru-RU" sz="3100" b="1" dirty="0"/>
              <a:t>-  самый </a:t>
            </a:r>
            <a:r>
              <a:rPr lang="ru-RU" sz="3100" b="1" dirty="0" smtClean="0"/>
              <a:t> </a:t>
            </a:r>
            <a:r>
              <a:rPr lang="ru-RU" sz="3100" b="1" dirty="0"/>
              <a:t>волшебный и долгожданный праздник для детей, и самый ответственный и объемный для педагогов. </a:t>
            </a:r>
            <a:endParaRPr lang="ru-RU" sz="31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Содержимое 9" descr="C:\Users\user\Desktop\фото садика с телефона\оформление зала 2019\20190305_13300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43419" y="2412400"/>
            <a:ext cx="4965899" cy="32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на\AppData\Local\Microsoft\Windows\INetCache\Content.Word\O-qc-secVT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039" y="1540200"/>
            <a:ext cx="3002507" cy="48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2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829994"/>
            <a:ext cx="11439525" cy="5694631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28" y="942536"/>
            <a:ext cx="4178104" cy="55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Нина\AppData\Local\Microsoft\Windows\INetCache\Content.Word\1VQeRNTO1h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914" y="942537"/>
            <a:ext cx="3668778" cy="53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4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162</Words>
  <Application>Microsoft Office PowerPoint</Application>
  <PresentationFormat>Широкоэкранный</PresentationFormat>
  <Paragraphs>15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Sans Unicode</vt:lpstr>
      <vt:lpstr>Times New Roman</vt:lpstr>
      <vt:lpstr>Тема Office</vt:lpstr>
      <vt:lpstr>Оформление музыкального зала в ДОУ</vt:lpstr>
      <vt:lpstr>Красота живет в нас!</vt:lpstr>
      <vt:lpstr> 8 Марта - праздник мам, бабушек и  девочек</vt:lpstr>
      <vt:lpstr>Праздник – яркая, красочная пора – желтых, оранжевых, красных красок.</vt:lpstr>
      <vt:lpstr>Праздник – яркая, красочная пора – желтых, оранжевых, красных красок.</vt:lpstr>
      <vt:lpstr>Оформление стены в зале </vt:lpstr>
      <vt:lpstr>  Весна -  самый  волшебный и долгожданный праздник для детей, и самый ответственный и объемный для педагогов. 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ds7</cp:lastModifiedBy>
  <cp:revision>39</cp:revision>
  <dcterms:created xsi:type="dcterms:W3CDTF">2019-01-07T10:24:00Z</dcterms:created>
  <dcterms:modified xsi:type="dcterms:W3CDTF">2019-03-22T11:43:05Z</dcterms:modified>
</cp:coreProperties>
</file>