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749A-8871-457A-8D35-DA3B5C8DE8D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98CC-0ED0-44D1-A90B-A0B698B0A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92696"/>
            <a:ext cx="828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сентября в средней группе «Солнышко» прошло мероприятие совместно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родителями,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посвящённое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6672"/>
            <a:ext cx="299220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24744"/>
            <a:ext cx="2160240" cy="30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636912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61048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23762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ds7</cp:lastModifiedBy>
  <cp:revision>7</cp:revision>
  <dcterms:created xsi:type="dcterms:W3CDTF">2017-09-20T14:49:40Z</dcterms:created>
  <dcterms:modified xsi:type="dcterms:W3CDTF">2017-09-21T11:43:17Z</dcterms:modified>
</cp:coreProperties>
</file>