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58" r:id="rId5"/>
    <p:sldId id="260" r:id="rId6"/>
    <p:sldId id="264" r:id="rId7"/>
    <p:sldId id="265" r:id="rId8"/>
    <p:sldId id="266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image" Target="../media/image10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ученики принимавшие участие в анкетировании</c:v>
                </c:pt>
              </c:strCache>
            </c:strRef>
          </c:tx>
          <c:dPt>
            <c:idx val="3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  <c:extLst>
              <c:ext xmlns:c16="http://schemas.microsoft.com/office/drawing/2014/chart" uri="{C3380CC4-5D6E-409C-BE32-E72D297353CC}">
                <c16:uniqueId val="{00000001-301E-43F6-BF16-08CAEEE5BB5C}"/>
              </c:ext>
            </c:extLst>
          </c:dPt>
          <c:cat>
            <c:strRef>
              <c:f>Лист1!$A$2:$A$5</c:f>
              <c:strCache>
                <c:ptCount val="4"/>
                <c:pt idx="0">
                  <c:v>сделали прививку</c:v>
                </c:pt>
                <c:pt idx="1">
                  <c:v>не сделали прививку по медицинским показаниям</c:v>
                </c:pt>
                <c:pt idx="2">
                  <c:v>не дали согласие родители</c:v>
                </c:pt>
                <c:pt idx="3">
                  <c:v>были в отъезде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  <c:pt idx="1">
                  <c:v>10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1E-43F6-BF16-08CAEEE5B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aif.ru/004/806/dba8fe12556b6d341d3306db1fca396b.jpg" TargetMode="External"/><Relationship Id="rId2" Type="http://schemas.openxmlformats.org/officeDocument/2006/relationships/hyperlink" Target="http://lechimdetok.ru/infektsii/protivopokazaniya-k-privivkam-769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76672"/>
            <a:ext cx="8229600" cy="4680520"/>
          </a:xfrm>
        </p:spPr>
        <p:txBody>
          <a:bodyPr>
            <a:noAutofit/>
          </a:bodyPr>
          <a:lstStyle/>
          <a:p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Краснодарский край, Туапсинский район, село </a:t>
            </a:r>
            <a:r>
              <a:rPr lang="ru-RU" sz="1200" b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Мессажай</a:t>
            </a: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научных проектов школьников в рамках краевой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научно-практической конференции «Эврика» 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Малой академии наук учащихся Кубани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секция «Медицина и здоровый образ жизни »</a:t>
            </a:r>
            <a:br>
              <a:rPr lang="ru-RU" sz="1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800" b="0" dirty="0">
                <a:solidFill>
                  <a:srgbClr val="FF0000"/>
                </a:solidFill>
                <a:effectLst/>
              </a:rPr>
              <a:t>Вакцинация: за и против.</a:t>
            </a:r>
            <a:br>
              <a:rPr lang="ru-RU" sz="2800" b="0" dirty="0">
                <a:solidFill>
                  <a:srgbClr val="FF0000"/>
                </a:solidFill>
                <a:effectLst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                                                    ГРИНЕВА Анастасия Игоревна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                                     МБОУ ООШ </a:t>
            </a:r>
            <a:r>
              <a:rPr lang="ru-RU" sz="1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№ 22 </a:t>
            </a: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9 класс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  <a:br>
              <a:rPr lang="ru-RU" sz="1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1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373216"/>
            <a:ext cx="6400800" cy="863210"/>
          </a:xfrm>
        </p:spPr>
        <p:txBody>
          <a:bodyPr>
            <a:normAutofit fontScale="55000" lnSpcReduction="20000"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Научный руководитель: Бурлай Татьяна Михайловна,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учитель химии и биологии МБОУ ООШ№22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66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0" dirty="0">
                <a:solidFill>
                  <a:srgbClr val="FF0000"/>
                </a:solidFill>
                <a:effectLst/>
              </a:rPr>
              <a:t>Вакцинация: за и </a:t>
            </a:r>
            <a:r>
              <a:rPr lang="ru-RU" sz="4000" b="0" dirty="0" smtClean="0">
                <a:solidFill>
                  <a:srgbClr val="FF0000"/>
                </a:solidFill>
                <a:effectLst/>
              </a:rPr>
              <a:t>против</a:t>
            </a:r>
            <a:br>
              <a:rPr lang="ru-RU" sz="4000" b="0" dirty="0" smtClean="0">
                <a:solidFill>
                  <a:srgbClr val="FF0000"/>
                </a:solidFill>
                <a:effectLst/>
              </a:rPr>
            </a:br>
            <a:r>
              <a:rPr lang="ru-RU" sz="1800" b="0" dirty="0" smtClean="0">
                <a:solidFill>
                  <a:schemeClr val="tx1"/>
                </a:solidFill>
                <a:effectLst/>
                <a:latin typeface="+mn-lt"/>
              </a:rPr>
              <a:t>ученики МБОУ ООШ №22 принявшие участие в анкетировании  декабрь 2016 года</a:t>
            </a:r>
            <a:endParaRPr lang="ru-RU" sz="18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324554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37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pic>
        <p:nvPicPr>
          <p:cNvPr id="6" name="Объект 5" descr="http://ds-teremok19.caduk.ru/images/profilaktika-otita-i-drugih-zabolevaniy-u-dete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768752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3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0" dirty="0">
                <a:solidFill>
                  <a:srgbClr val="FF0000"/>
                </a:solidFill>
                <a:effectLst/>
              </a:rPr>
              <a:t>Вакцинация: за и против.</a:t>
            </a:r>
            <a:br>
              <a:rPr lang="ru-RU" sz="4400" b="0" dirty="0">
                <a:solidFill>
                  <a:srgbClr val="FF0000"/>
                </a:solidFill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u="sng" dirty="0"/>
              <a:t>Цель работы: </a:t>
            </a:r>
            <a:endParaRPr lang="ru-RU" u="sng" dirty="0" smtClean="0"/>
          </a:p>
          <a:p>
            <a:pPr marL="137160" indent="0">
              <a:buNone/>
            </a:pPr>
            <a:r>
              <a:rPr lang="ru-RU" dirty="0" smtClean="0"/>
              <a:t>Выявить </a:t>
            </a:r>
            <a:r>
              <a:rPr lang="ru-RU" dirty="0"/>
              <a:t>какое значение имеют профилактические прививки от гриппа. Какие причины заболевания гриппом? Какие профилактические меры, помимо прививок, следует применять для того чтобы уберечься от гриппа.</a:t>
            </a:r>
          </a:p>
          <a:p>
            <a:pPr marL="137160" indent="0">
              <a:buNone/>
            </a:pPr>
            <a:r>
              <a:rPr lang="ru-RU" u="sng" dirty="0"/>
              <a:t>Задачи:</a:t>
            </a:r>
          </a:p>
          <a:p>
            <a:r>
              <a:rPr lang="ru-RU" dirty="0"/>
              <a:t>1.Найти и изучить литературу по данной теме.</a:t>
            </a:r>
          </a:p>
          <a:p>
            <a:r>
              <a:rPr lang="ru-RU" dirty="0"/>
              <a:t>2. Выяснить когда и кто может прививаться от гриппа.</a:t>
            </a:r>
          </a:p>
          <a:p>
            <a:r>
              <a:rPr lang="ru-RU" dirty="0"/>
              <a:t>3.Провести опрос среди учащихся по поводу вакцинации и мерах профилактики гриппа.</a:t>
            </a:r>
          </a:p>
          <a:p>
            <a:r>
              <a:rPr lang="ru-RU" dirty="0"/>
              <a:t>4. На основе данных опроса выпустить памятку о мерах профилактики простудных заболеваний и гриппа. Провести с активом старшеклассников школьную линейку «Береги себя и окружающих от гриппа» </a:t>
            </a:r>
          </a:p>
        </p:txBody>
      </p:sp>
    </p:spTree>
    <p:extLst>
      <p:ext uri="{BB962C8B-B14F-4D97-AF65-F5344CB8AC3E}">
        <p14:creationId xmlns:p14="http://schemas.microsoft.com/office/powerpoint/2010/main" val="15698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FF0000"/>
                </a:solidFill>
                <a:effectLst/>
              </a:rPr>
              <a:t>Вакцинация: за и </a:t>
            </a:r>
            <a:r>
              <a:rPr lang="ru-RU" sz="1800" dirty="0" smtClean="0">
                <a:solidFill>
                  <a:srgbClr val="FF0000"/>
                </a:solidFill>
                <a:effectLst/>
              </a:rPr>
              <a:t>против</a:t>
            </a:r>
            <a:br>
              <a:rPr lang="ru-RU" sz="1800" dirty="0" smtClean="0">
                <a:solidFill>
                  <a:srgbClr val="FF0000"/>
                </a:solidFill>
                <a:effectLst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Грипп </a:t>
            </a:r>
            <a:r>
              <a:rPr lang="ru-RU" sz="1800" dirty="0">
                <a:solidFill>
                  <a:schemeClr val="tx1"/>
                </a:solidFill>
                <a:effectLst/>
                <a:latin typeface="+mn-lt"/>
              </a:rPr>
              <a:t>— это острая вирусная инфекция, </a:t>
            </a:r>
            <a:br>
              <a:rPr lang="ru-RU" sz="180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+mn-lt"/>
              </a:rPr>
              <a:t>легко распространяемая от человека человеку.</a:t>
            </a:r>
            <a:br>
              <a:rPr lang="ru-RU" sz="1800" dirty="0">
                <a:solidFill>
                  <a:schemeClr val="tx1"/>
                </a:solidFill>
                <a:effectLst/>
                <a:latin typeface="+mn-lt"/>
              </a:rPr>
            </a:br>
            <a:endParaRPr lang="ru-RU" sz="1800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4" name="Объект 3" descr="http://xvatit.com/upload/medialibrary/9a2/9a2f4d569c19a0d8cdb2a0f141f3572d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7128792" cy="5111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97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pic>
        <p:nvPicPr>
          <p:cNvPr id="1026" name="Picture 2" descr="http://uslide.ru/images/11/17877/960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8092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536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88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pic>
        <p:nvPicPr>
          <p:cNvPr id="4" name="Объект 3" descr="Вакцина в ампулах и шприц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09031"/>
            <a:ext cx="2808312" cy="31969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707904" y="2060848"/>
            <a:ext cx="5040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FF0000"/>
                </a:solidFill>
              </a:rPr>
              <a:t>Врачи предупреждают</a:t>
            </a:r>
            <a:r>
              <a:rPr lang="ru-RU" dirty="0"/>
              <a:t>: </a:t>
            </a:r>
            <a:r>
              <a:rPr lang="ru-RU" dirty="0" smtClean="0"/>
              <a:t> </a:t>
            </a:r>
            <a:r>
              <a:rPr lang="ru-RU" dirty="0"/>
              <a:t>самым эффективным методом профилактики гриппа остается вакцинация, которая проводится ежегодно с сентября по ноябрь. Эта процедура сводит к минимуму вероятность заболеть, а при заражении перенести заболевание в более легкой форме. </a:t>
            </a:r>
            <a:endParaRPr lang="ru-RU" dirty="0" smtClean="0"/>
          </a:p>
          <a:p>
            <a:r>
              <a:rPr lang="ru-RU" u="sng" dirty="0" smtClean="0">
                <a:solidFill>
                  <a:srgbClr val="FF0000"/>
                </a:solidFill>
              </a:rPr>
              <a:t>Вакцинация </a:t>
            </a:r>
            <a:r>
              <a:rPr lang="ru-RU" dirty="0"/>
              <a:t>(она сегодня проводится препаратами последнего поколения, содержащие в своем составе высококачественные антигены трех актуальных штаммов вируса гриппа, рекомендуемых Всемирной организацией здравоохранения) дает надежную защиту уже через 2 – 3 недели после прививки.</a:t>
            </a:r>
          </a:p>
        </p:txBody>
      </p:sp>
    </p:spTree>
    <p:extLst>
      <p:ext uri="{BB962C8B-B14F-4D97-AF65-F5344CB8AC3E}">
        <p14:creationId xmlns:p14="http://schemas.microsoft.com/office/powerpoint/2010/main" val="225676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pic>
        <p:nvPicPr>
          <p:cNvPr id="4" name="Объект 3" descr="https://st.kloomba.com/img/club/2015/11/04/vac-ea561c2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44824"/>
            <a:ext cx="2945904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973733" y="1654361"/>
            <a:ext cx="48245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u="sng" dirty="0" smtClean="0">
                <a:solidFill>
                  <a:srgbClr val="FF0000"/>
                </a:solidFill>
              </a:rPr>
              <a:t>доводы </a:t>
            </a:r>
            <a:r>
              <a:rPr lang="ru-RU" u="sng" dirty="0">
                <a:solidFill>
                  <a:srgbClr val="FF0000"/>
                </a:solidFill>
              </a:rPr>
              <a:t>за вакцинацию</a:t>
            </a:r>
            <a:r>
              <a:rPr lang="ru-RU" dirty="0"/>
              <a:t>: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/>
              <a:t>прививки позволяют организму </a:t>
            </a:r>
            <a:r>
              <a:rPr lang="ru-RU" dirty="0" smtClean="0"/>
              <a:t>получить </a:t>
            </a:r>
            <a:r>
              <a:rPr lang="ru-RU" dirty="0"/>
              <a:t>антитела </a:t>
            </a:r>
            <a:r>
              <a:rPr lang="ru-RU" dirty="0" smtClean="0"/>
              <a:t> к распространенному </a:t>
            </a:r>
            <a:r>
              <a:rPr lang="ru-RU" dirty="0"/>
              <a:t>штамму;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/>
              <a:t>при соблюдении всех правил процедуры и качественном биоматериале, эффективность вакцинации </a:t>
            </a:r>
            <a:r>
              <a:rPr lang="ru-RU" dirty="0" smtClean="0"/>
              <a:t>свыше </a:t>
            </a:r>
            <a:r>
              <a:rPr lang="ru-RU" dirty="0"/>
              <a:t>85 %;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/>
              <a:t>ч</a:t>
            </a:r>
            <a:r>
              <a:rPr lang="ru-RU" dirty="0" smtClean="0"/>
              <a:t>еловек приобретает </a:t>
            </a:r>
            <a:r>
              <a:rPr lang="ru-RU" dirty="0"/>
              <a:t>защиту не только от гриппа, но и сопутствующих ему осложнений;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272677"/>
            <a:ext cx="69482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u="sng" dirty="0">
                <a:solidFill>
                  <a:srgbClr val="FF0000"/>
                </a:solidFill>
              </a:rPr>
              <a:t>аргументы против вакцинации:</a:t>
            </a:r>
          </a:p>
          <a:p>
            <a:pPr lvl="0" fontAlgn="base"/>
            <a:r>
              <a:rPr lang="ru-RU" dirty="0"/>
              <a:t>из-за склонности гриппа к мутациям, препарат может не дать эффекта;</a:t>
            </a:r>
          </a:p>
          <a:p>
            <a:pPr lvl="0" fontAlgn="base"/>
            <a:r>
              <a:rPr lang="ru-RU" dirty="0"/>
              <a:t>риск некачественной вакцины, с последующими аллергиями или токсическими реакциями</a:t>
            </a:r>
            <a:r>
              <a:rPr lang="ru-RU" dirty="0" smtClean="0"/>
              <a:t>;</a:t>
            </a:r>
            <a:endParaRPr lang="ru-RU" dirty="0"/>
          </a:p>
          <a:p>
            <a:pPr lvl="0" fontAlgn="base"/>
            <a:r>
              <a:rPr lang="ru-RU" dirty="0"/>
              <a:t>иногда нельзя найти бесплатные медицинские учреждения, и надо лишние деньги отдавать за препарат и процедуру.</a:t>
            </a:r>
          </a:p>
        </p:txBody>
      </p:sp>
    </p:spTree>
    <p:extLst>
      <p:ext uri="{BB962C8B-B14F-4D97-AF65-F5344CB8AC3E}">
        <p14:creationId xmlns:p14="http://schemas.microsoft.com/office/powerpoint/2010/main" val="2703300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sz="44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10445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000" dirty="0"/>
              <a:t>Делать или не делать прививку – каждый решает сам. Но то, что любые вакцины эффективны и даже во время эпидемий </a:t>
            </a:r>
            <a:r>
              <a:rPr lang="ru-RU" sz="2000" dirty="0" smtClean="0"/>
              <a:t>больной  </a:t>
            </a:r>
            <a:r>
              <a:rPr lang="ru-RU" sz="2000" dirty="0"/>
              <a:t>легче </a:t>
            </a:r>
            <a:r>
              <a:rPr lang="ru-RU" sz="2000" dirty="0" smtClean="0"/>
              <a:t>перенесет </a:t>
            </a:r>
            <a:r>
              <a:rPr lang="ru-RU" sz="2000" dirty="0"/>
              <a:t>грипп – проверенный </a:t>
            </a:r>
            <a:r>
              <a:rPr lang="ru-RU" sz="2000" dirty="0" smtClean="0"/>
              <a:t>факт</a:t>
            </a:r>
          </a:p>
          <a:p>
            <a:pPr marL="137160" indent="0" fontAlgn="base">
              <a:buNone/>
            </a:pPr>
            <a:r>
              <a:rPr lang="ru-RU" sz="2000" u="sng" dirty="0" smtClean="0">
                <a:hlinkClick r:id="rId2" tooltip="Какие могут быть медицинские противопоказания к прививкам у детей"/>
              </a:rPr>
              <a:t>противопоказания </a:t>
            </a:r>
            <a:r>
              <a:rPr lang="ru-RU" sz="2000" u="sng" dirty="0">
                <a:hlinkClick r:id="rId2" tooltip="Какие могут быть медицинские противопоказания к прививкам у детей"/>
              </a:rPr>
              <a:t>к прививкам</a:t>
            </a:r>
            <a:r>
              <a:rPr lang="ru-RU" sz="2000" dirty="0"/>
              <a:t> против гриппа:</a:t>
            </a:r>
          </a:p>
          <a:p>
            <a:pPr lvl="0" fontAlgn="base"/>
            <a:r>
              <a:rPr lang="ru-RU" sz="2000" dirty="0"/>
              <a:t>непереносимость консервантов из вакцины, белков куриного яйца;</a:t>
            </a:r>
          </a:p>
          <a:p>
            <a:pPr lvl="0" fontAlgn="base"/>
            <a:r>
              <a:rPr lang="ru-RU" sz="2000" dirty="0"/>
              <a:t>во время обострений хронических недугов или при других острых заболеваниях;</a:t>
            </a:r>
          </a:p>
          <a:p>
            <a:pPr lvl="0" fontAlgn="base"/>
            <a:r>
              <a:rPr lang="ru-RU" sz="2000" dirty="0"/>
              <a:t>если прошлая прививка вызывала неприятные побочные реакции;</a:t>
            </a:r>
          </a:p>
          <a:p>
            <a:pPr lvl="0" fontAlgn="base"/>
            <a:r>
              <a:rPr lang="ru-RU" sz="2000" dirty="0"/>
              <a:t>бронхиальная астма, дерматиты, неврологические болезни;</a:t>
            </a:r>
          </a:p>
          <a:p>
            <a:pPr lvl="0" fontAlgn="base"/>
            <a:r>
              <a:rPr lang="ru-RU" sz="2000" dirty="0"/>
              <a:t>если с момента последней простуды не прошло больше двух недель.</a:t>
            </a:r>
          </a:p>
          <a:p>
            <a:endParaRPr lang="ru-RU" sz="2000" dirty="0"/>
          </a:p>
        </p:txBody>
      </p:sp>
      <p:pic>
        <p:nvPicPr>
          <p:cNvPr id="4" name="Рисунок 3" descr="http://images.aif.ru/004/806/dba8fe12556b6d341d3306db1fca396b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1944216" cy="1368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658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4400" b="0" dirty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fontAlgn="base">
              <a:buNone/>
            </a:pPr>
            <a:r>
              <a:rPr lang="ru-RU" u="sng" dirty="0">
                <a:solidFill>
                  <a:srgbClr val="FF0000"/>
                </a:solidFill>
              </a:rPr>
              <a:t>Г</a:t>
            </a:r>
            <a:r>
              <a:rPr lang="ru-RU" u="sng" dirty="0" smtClean="0">
                <a:solidFill>
                  <a:srgbClr val="FF0000"/>
                </a:solidFill>
              </a:rPr>
              <a:t>руппы </a:t>
            </a:r>
            <a:r>
              <a:rPr lang="ru-RU" u="sng" dirty="0">
                <a:solidFill>
                  <a:srgbClr val="FF0000"/>
                </a:solidFill>
              </a:rPr>
              <a:t>лиц, которым прививка необходима </a:t>
            </a:r>
            <a:r>
              <a:rPr lang="ru-RU" dirty="0"/>
              <a:t>(естественно, при их согласии). Дети тоже входят в эту группу:</a:t>
            </a:r>
          </a:p>
          <a:p>
            <a:pPr lvl="0" fontAlgn="base"/>
            <a:r>
              <a:rPr lang="ru-RU" dirty="0"/>
              <a:t>с болезнями и пороками ЦНС;</a:t>
            </a:r>
          </a:p>
          <a:p>
            <a:pPr lvl="0" fontAlgn="base"/>
            <a:r>
              <a:rPr lang="ru-RU" dirty="0"/>
              <a:t>с порока сердца и аритмией;</a:t>
            </a:r>
          </a:p>
          <a:p>
            <a:pPr lvl="0" fontAlgn="base"/>
            <a:r>
              <a:rPr lang="ru-RU" dirty="0"/>
              <a:t>с болезнями крови и почек;</a:t>
            </a:r>
          </a:p>
          <a:p>
            <a:pPr lvl="0" fontAlgn="base"/>
            <a:r>
              <a:rPr lang="ru-RU" dirty="0"/>
              <a:t>с </a:t>
            </a:r>
            <a:r>
              <a:rPr lang="ru-RU" dirty="0" err="1"/>
              <a:t>иммунодефицитными</a:t>
            </a:r>
            <a:r>
              <a:rPr lang="ru-RU" dirty="0"/>
              <a:t> состояниями, либо при приеме препаратов, подавляющих иммунитет;</a:t>
            </a:r>
          </a:p>
          <a:p>
            <a:pPr lvl="0" fontAlgn="base"/>
            <a:r>
              <a:rPr lang="ru-RU" dirty="0"/>
              <a:t>дети, которые посещают различные детские учреждения;</a:t>
            </a:r>
          </a:p>
          <a:p>
            <a:pPr lvl="0" fontAlgn="base"/>
            <a:r>
              <a:rPr lang="ru-RU" dirty="0"/>
              <a:t>с сахарным диабетом.</a:t>
            </a:r>
          </a:p>
          <a:p>
            <a:endParaRPr lang="ru-RU" dirty="0"/>
          </a:p>
        </p:txBody>
      </p:sp>
      <p:pic>
        <p:nvPicPr>
          <p:cNvPr id="4" name="Рисунок 3" descr="http://www.onegaland.ru/upload/iblock/3d5/krBdQIh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73216"/>
            <a:ext cx="22860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альчику делают прививку от заболевани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1440160" cy="1254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28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0" dirty="0" smtClean="0">
                <a:solidFill>
                  <a:srgbClr val="FF0000"/>
                </a:solidFill>
                <a:effectLst/>
              </a:rPr>
              <a:t>Вакцинация: за и против</a:t>
            </a:r>
            <a:endParaRPr lang="ru-RU" dirty="0"/>
          </a:p>
        </p:txBody>
      </p:sp>
      <p:pic>
        <p:nvPicPr>
          <p:cNvPr id="4" name="Объект 3" descr="http://www.xn----7sbbo1aiileetr.xn--p1ai/upload/K-czXqFAkFQ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0200"/>
            <a:ext cx="6844527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7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409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    Краснодарский край, Туапсинский район, село Мессажай  Конкурс научных проектов школьников в рамках краевой научно-практической конференции «Эврика»  Малой академии наук учащихся Кубани     секция «Медицина и здоровый образ жизни »    Вакцинация: за и против.                                                                                                 ГРИНЕВА Анастасия Игоревна                                                                            МБОУ ООШ № 22 , 9 класс   </vt:lpstr>
      <vt:lpstr>Вакцинация: за и против. </vt:lpstr>
      <vt:lpstr>Вакцинация: за и против Грипп — это острая вирусная инфекция,  легко распространяемая от человека человеку. </vt:lpstr>
      <vt:lpstr>Вакцинация: за и против</vt:lpstr>
      <vt:lpstr>Вакцинация: за и против</vt:lpstr>
      <vt:lpstr>Вакцинация: за и против</vt:lpstr>
      <vt:lpstr>Вакцинация: за и против</vt:lpstr>
      <vt:lpstr>Вакцинация: за и против</vt:lpstr>
      <vt:lpstr>Вакцинация: за и против</vt:lpstr>
      <vt:lpstr>Вакцинация: за и против ученики МБОУ ООШ №22 принявшие участие в анкетировании  декабрь 2016 года</vt:lpstr>
      <vt:lpstr>Вакцинация: за и против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Burlai</dc:creator>
  <cp:lastModifiedBy>Хачик Капикян</cp:lastModifiedBy>
  <cp:revision>12</cp:revision>
  <dcterms:created xsi:type="dcterms:W3CDTF">2017-02-05T11:34:25Z</dcterms:created>
  <dcterms:modified xsi:type="dcterms:W3CDTF">2017-03-10T16:08:42Z</dcterms:modified>
</cp:coreProperties>
</file>