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4" r:id="rId3"/>
    <p:sldId id="265" r:id="rId4"/>
    <p:sldId id="257" r:id="rId5"/>
    <p:sldId id="258" r:id="rId6"/>
    <p:sldId id="259" r:id="rId7"/>
    <p:sldId id="260" r:id="rId8"/>
    <p:sldId id="261" r:id="rId9"/>
    <p:sldId id="267" r:id="rId10"/>
    <p:sldId id="262" r:id="rId11"/>
    <p:sldId id="266" r:id="rId12"/>
    <p:sldId id="26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75" autoAdjust="0"/>
  </p:normalViewPr>
  <p:slideViewPr>
    <p:cSldViewPr>
      <p:cViewPr varScale="1">
        <p:scale>
          <a:sx n="107" d="100"/>
          <a:sy n="107" d="100"/>
        </p:scale>
        <p:origin x="-42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ГОЛУШКО Мария Андреевна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Краснодарский край, Туапсинский район, село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Мессажай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МБОУ ООШ №22 , 9 класс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Химия и нумизматика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6629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Наиболее загрязненные</a:t>
            </a:r>
          </a:p>
          <a:p>
            <a:pPr marL="0" indent="0">
              <a:buNone/>
            </a:pPr>
            <a:r>
              <a:rPr lang="ru-RU" sz="2000" dirty="0"/>
              <a:t>с</a:t>
            </a:r>
            <a:r>
              <a:rPr lang="ru-RU" sz="2000" dirty="0" smtClean="0"/>
              <a:t>амые ценные?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Каждой монете свой способ очистки</a:t>
            </a:r>
            <a:endParaRPr lang="ru-RU" dirty="0"/>
          </a:p>
        </p:txBody>
      </p:sp>
      <p:pic>
        <p:nvPicPr>
          <p:cNvPr id="7170" name="Picture 2" descr="E:\DCIM\182_1701\IMG_31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628800"/>
            <a:ext cx="4176464" cy="448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828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u="sng" dirty="0">
                <a:effectLst/>
              </a:rPr>
              <a:t>Очистка медных монет хозяйственным мылом</a:t>
            </a:r>
            <a:r>
              <a:rPr lang="ru-RU" dirty="0">
                <a:effectLst/>
              </a:rPr>
              <a:t>. </a:t>
            </a:r>
            <a:endParaRPr lang="ru-RU" dirty="0"/>
          </a:p>
        </p:txBody>
      </p:sp>
      <p:pic>
        <p:nvPicPr>
          <p:cNvPr id="4" name="Объект 3" descr="http://pampers-shop.ru/upload/medialibrary/545/545f7aebfa8d09f1fca99e5b52572b10.jpg?142739179494067?142739179494067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996952"/>
            <a:ext cx="5715000" cy="34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195736" y="21328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C</a:t>
            </a:r>
            <a:r>
              <a:rPr lang="ru-RU" dirty="0"/>
              <a:t>17</a:t>
            </a:r>
            <a:r>
              <a:rPr lang="en-US" dirty="0"/>
              <a:t>H</a:t>
            </a:r>
            <a:r>
              <a:rPr lang="ru-RU" dirty="0"/>
              <a:t>35</a:t>
            </a:r>
            <a:r>
              <a:rPr lang="en-US" dirty="0" err="1"/>
              <a:t>COONa</a:t>
            </a:r>
            <a:r>
              <a:rPr lang="ru-RU" dirty="0"/>
              <a:t> + </a:t>
            </a:r>
            <a:r>
              <a:rPr lang="en-US" dirty="0"/>
              <a:t>H</a:t>
            </a:r>
            <a:r>
              <a:rPr lang="ru-RU" dirty="0"/>
              <a:t>2</a:t>
            </a:r>
            <a:r>
              <a:rPr lang="en-US" dirty="0"/>
              <a:t>O</a:t>
            </a:r>
            <a:r>
              <a:rPr lang="ru-RU" dirty="0"/>
              <a:t> = </a:t>
            </a:r>
            <a:r>
              <a:rPr lang="en-US" dirty="0"/>
              <a:t>C</a:t>
            </a:r>
            <a:r>
              <a:rPr lang="ru-RU" dirty="0"/>
              <a:t>17</a:t>
            </a:r>
            <a:r>
              <a:rPr lang="en-US" dirty="0"/>
              <a:t>H</a:t>
            </a:r>
            <a:r>
              <a:rPr lang="ru-RU" dirty="0"/>
              <a:t>35</a:t>
            </a:r>
            <a:r>
              <a:rPr lang="en-US" dirty="0"/>
              <a:t>COOH</a:t>
            </a:r>
            <a:r>
              <a:rPr lang="ru-RU" dirty="0"/>
              <a:t> + </a:t>
            </a:r>
            <a:r>
              <a:rPr lang="en-US" dirty="0" err="1"/>
              <a:t>NaOH</a:t>
            </a:r>
            <a:r>
              <a:rPr lang="ru-RU" dirty="0"/>
              <a:t>(гидролиз), среда щелочная.</a:t>
            </a:r>
          </a:p>
        </p:txBody>
      </p:sp>
    </p:spTree>
    <p:extLst>
      <p:ext uri="{BB962C8B-B14F-4D97-AF65-F5344CB8AC3E}">
        <p14:creationId xmlns:p14="http://schemas.microsoft.com/office/powerpoint/2010/main" val="3426987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08720"/>
            <a:ext cx="8291264" cy="5187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 smtClean="0"/>
              <a:t>Теперь  на монетах </a:t>
            </a:r>
          </a:p>
          <a:p>
            <a:pPr marL="0" indent="0">
              <a:buNone/>
            </a:pPr>
            <a:r>
              <a:rPr lang="ru-RU" sz="1400" dirty="0" smtClean="0"/>
              <a:t>читается год выпуска </a:t>
            </a:r>
          </a:p>
          <a:p>
            <a:pPr marL="0" indent="0">
              <a:buNone/>
            </a:pPr>
            <a:r>
              <a:rPr lang="ru-RU" sz="1400" dirty="0" smtClean="0"/>
              <a:t> и номинал. </a:t>
            </a:r>
            <a:endParaRPr lang="ru-RU" sz="1400" dirty="0" smtClean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dirty="0" smtClean="0"/>
          </a:p>
          <a:p>
            <a:r>
              <a:rPr lang="ru-RU" sz="1400" dirty="0"/>
              <a:t>-Нумизматика изучает историческое </a:t>
            </a:r>
            <a:r>
              <a:rPr lang="ru-RU" sz="1400" dirty="0" smtClean="0"/>
              <a:t>развитие</a:t>
            </a:r>
          </a:p>
          <a:p>
            <a:pPr marL="0" indent="0">
              <a:buNone/>
            </a:pPr>
            <a:r>
              <a:rPr lang="ru-RU" sz="1400" dirty="0" smtClean="0"/>
              <a:t> </a:t>
            </a:r>
            <a:r>
              <a:rPr lang="ru-RU" sz="1400" dirty="0"/>
              <a:t>монетной чеканки и денежного обращения;</a:t>
            </a:r>
          </a:p>
          <a:p>
            <a:r>
              <a:rPr lang="ru-RU" sz="1400" dirty="0"/>
              <a:t>-Наука о монетах раскрывает возможности </a:t>
            </a:r>
            <a:r>
              <a:rPr lang="ru-RU" sz="1400" dirty="0" smtClean="0"/>
              <a:t>изучения</a:t>
            </a:r>
          </a:p>
          <a:p>
            <a:pPr marL="0" indent="0">
              <a:buNone/>
            </a:pPr>
            <a:r>
              <a:rPr lang="ru-RU" sz="1400" dirty="0" smtClean="0"/>
              <a:t>видоизменения </a:t>
            </a:r>
            <a:r>
              <a:rPr lang="ru-RU" sz="1400" dirty="0"/>
              <a:t>системы мер, свойств металлов и сплавов;</a:t>
            </a:r>
          </a:p>
          <a:p>
            <a:r>
              <a:rPr lang="ru-RU" sz="1400" dirty="0"/>
              <a:t>-ценность монет определяется не только </a:t>
            </a:r>
            <a:r>
              <a:rPr lang="ru-RU" sz="1400" dirty="0" smtClean="0"/>
              <a:t>использованием</a:t>
            </a:r>
          </a:p>
          <a:p>
            <a:pPr marL="0" indent="0">
              <a:buNone/>
            </a:pPr>
            <a:r>
              <a:rPr lang="ru-RU" sz="1400" dirty="0" smtClean="0"/>
              <a:t> </a:t>
            </a:r>
            <a:r>
              <a:rPr lang="ru-RU" sz="1400" dirty="0"/>
              <a:t>драгоценных металлов (золота и серебра), но нумизматической ценностью (редкостью монет, исторической ценностью);</a:t>
            </a:r>
          </a:p>
          <a:p>
            <a:r>
              <a:rPr lang="ru-RU" sz="1400" dirty="0"/>
              <a:t>-способы очистки монет проводятся на основании знаний о составе исходного сплава и природы химического загрязнения;</a:t>
            </a:r>
          </a:p>
          <a:p>
            <a:r>
              <a:rPr lang="ru-RU" sz="1400" dirty="0"/>
              <a:t>-взаимосвязи химии и нумизматики, на основании изученного вопроса, очевидна , и требует дальнейших исследований;</a:t>
            </a:r>
          </a:p>
          <a:p>
            <a:r>
              <a:rPr lang="ru-RU" sz="1400" dirty="0"/>
              <a:t>-среди монет очищенных мною </a:t>
            </a:r>
            <a:r>
              <a:rPr lang="ru-RU" sz="1400" dirty="0"/>
              <a:t>ц</a:t>
            </a:r>
            <a:r>
              <a:rPr lang="ru-RU" sz="1400" dirty="0" smtClean="0"/>
              <a:t>енных </a:t>
            </a:r>
            <a:r>
              <a:rPr lang="ru-RU" sz="1400" dirty="0" smtClean="0"/>
              <a:t>не </a:t>
            </a:r>
            <a:r>
              <a:rPr lang="ru-RU" sz="1400" dirty="0" smtClean="0"/>
              <a:t> оказалось, но </a:t>
            </a:r>
            <a:r>
              <a:rPr lang="ru-RU" sz="1400" dirty="0" smtClean="0"/>
              <a:t>ценный опыт по </a:t>
            </a:r>
            <a:r>
              <a:rPr lang="ru-RU" sz="1400" dirty="0" smtClean="0"/>
              <a:t>очистке </a:t>
            </a:r>
            <a:r>
              <a:rPr lang="ru-RU" sz="1400" dirty="0" smtClean="0"/>
              <a:t>монет</a:t>
            </a:r>
          </a:p>
          <a:p>
            <a:pPr marL="0" indent="0">
              <a:buNone/>
            </a:pPr>
            <a:r>
              <a:rPr lang="ru-RU" sz="1400" dirty="0" smtClean="0"/>
              <a:t> </a:t>
            </a:r>
            <a:r>
              <a:rPr lang="ru-RU" sz="1400" dirty="0" smtClean="0"/>
              <a:t>   приобретен </a:t>
            </a:r>
            <a:r>
              <a:rPr lang="ru-RU" sz="1400" dirty="0" smtClean="0"/>
              <a:t>на всю жизнь!</a:t>
            </a:r>
            <a:endParaRPr lang="ru-RU" sz="1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После очистки.</a:t>
            </a:r>
            <a:endParaRPr lang="ru-RU" dirty="0"/>
          </a:p>
        </p:txBody>
      </p:sp>
      <p:pic>
        <p:nvPicPr>
          <p:cNvPr id="8194" name="Picture 2" descr="E:\DCIM\184_2001\IMG_3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052736"/>
            <a:ext cx="312623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821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Цель работы</a:t>
            </a:r>
            <a:r>
              <a:rPr lang="ru-RU" dirty="0"/>
              <a:t>: Выявить взаимосвязь химической науки с нумизматикой.</a:t>
            </a:r>
          </a:p>
          <a:p>
            <a:r>
              <a:rPr lang="ru-RU" dirty="0">
                <a:solidFill>
                  <a:schemeClr val="bg1"/>
                </a:solidFill>
              </a:rPr>
              <a:t>Задачи</a:t>
            </a:r>
            <a:r>
              <a:rPr lang="ru-RU" dirty="0"/>
              <a:t>:</a:t>
            </a:r>
          </a:p>
          <a:p>
            <a:r>
              <a:rPr lang="ru-RU" dirty="0"/>
              <a:t>1.Использовать методы химических исследований для нумизматики.</a:t>
            </a:r>
          </a:p>
          <a:p>
            <a:r>
              <a:rPr lang="ru-RU" dirty="0"/>
              <a:t>2. Определить различия  монет по размерам, цвету, весу, магнитным свойствам.</a:t>
            </a:r>
          </a:p>
          <a:p>
            <a:r>
              <a:rPr lang="ru-RU" dirty="0"/>
              <a:t>3.Изучить состав монет.</a:t>
            </a:r>
          </a:p>
          <a:p>
            <a:r>
              <a:rPr lang="ru-RU" dirty="0"/>
              <a:t>4. Используя знания о составе монет, очистить монеты, используя различные методы.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Химия и нумизматика</a:t>
            </a:r>
          </a:p>
        </p:txBody>
      </p:sp>
    </p:spTree>
    <p:extLst>
      <p:ext uri="{BB962C8B-B14F-4D97-AF65-F5344CB8AC3E}">
        <p14:creationId xmlns:p14="http://schemas.microsoft.com/office/powerpoint/2010/main" val="53092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19128"/>
          </a:xfrm>
        </p:spPr>
        <p:txBody>
          <a:bodyPr/>
          <a:lstStyle/>
          <a:p>
            <a:r>
              <a:rPr lang="ru-RU" dirty="0"/>
              <a:t>В храме Юноны (или рядом с ним) в 269 г. до н. э. был учрежден первый Монетный двор Рима. Богиню называли Монетой (от лат. </a:t>
            </a:r>
            <a:r>
              <a:rPr lang="ru-RU" dirty="0" err="1"/>
              <a:t>moneta</a:t>
            </a:r>
            <a:r>
              <a:rPr lang="ru-RU" dirty="0"/>
              <a:t> - предостерегающая). По смежности эпитетом стали называть также металлические асы - одну из первых валют Древнего Рима.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Химия и нумизматика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365104"/>
            <a:ext cx="2974243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Богиня Юно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332656"/>
            <a:ext cx="1197319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788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Есть ли среди этих монет ценные экземпляры?</a:t>
            </a:r>
            <a:endParaRPr lang="ru-RU" sz="18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Разнообразие монет</a:t>
            </a:r>
            <a:endParaRPr lang="ru-RU" dirty="0"/>
          </a:p>
        </p:txBody>
      </p:sp>
      <p:pic>
        <p:nvPicPr>
          <p:cNvPr id="1027" name="Picture 3" descr="G:\Монеты\182_1501\IMG_31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348880"/>
            <a:ext cx="69847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152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Все ли монеты притягиваются магнитом?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Попробуем изучить все это многообразие</a:t>
            </a:r>
            <a:endParaRPr lang="ru-RU" dirty="0"/>
          </a:p>
        </p:txBody>
      </p:sp>
      <p:pic>
        <p:nvPicPr>
          <p:cNvPr id="3074" name="Picture 2" descr="E:\DCIM\182_1701\IMG_31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556792"/>
            <a:ext cx="432048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DCIM\182_1701\IMG_31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92896"/>
            <a:ext cx="3683901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770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Классифицируем и устанавливаем соответствие</a:t>
            </a:r>
            <a:endParaRPr lang="ru-RU" dirty="0"/>
          </a:p>
        </p:txBody>
      </p:sp>
      <p:pic>
        <p:nvPicPr>
          <p:cNvPr id="4098" name="Picture 2" descr="E:\DCIM\182_1701\IMG_31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08912" cy="439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715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Выявляем соотношение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между весом  монет и </a:t>
            </a:r>
          </a:p>
          <a:p>
            <a:pPr marL="0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агнитными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свойствами.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Определяем вес монет</a:t>
            </a:r>
            <a:endParaRPr lang="ru-RU" dirty="0"/>
          </a:p>
        </p:txBody>
      </p:sp>
      <p:pic>
        <p:nvPicPr>
          <p:cNvPr id="5122" name="Picture 2" descr="E:\DCIM\182_1701\IMG_31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6" y="1556792"/>
            <a:ext cx="5292080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540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200" dirty="0" smtClean="0"/>
              <a:t>Выявляем природу загрязнения</a:t>
            </a:r>
          </a:p>
          <a:p>
            <a:r>
              <a:rPr lang="ru-RU" sz="1200" dirty="0" smtClean="0"/>
              <a:t>Очищаем монеты</a:t>
            </a:r>
            <a:endParaRPr lang="ru-RU" sz="1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Проводим очистку монет</a:t>
            </a:r>
            <a:endParaRPr lang="ru-RU" dirty="0"/>
          </a:p>
        </p:txBody>
      </p:sp>
      <p:pic>
        <p:nvPicPr>
          <p:cNvPr id="6146" name="Picture 2" descr="E:\DCIM\182_1701\IMG_31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72816"/>
            <a:ext cx="5652120" cy="423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251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/>
              <a:t>Очистка от закисей и окисей меди</a:t>
            </a:r>
            <a:endParaRPr lang="ru-RU" dirty="0"/>
          </a:p>
          <a:p>
            <a:r>
              <a:rPr lang="ru-RU" dirty="0"/>
              <a:t>Замочить монеты в 10% раствор карбоната аммония на 48 часов.</a:t>
            </a:r>
          </a:p>
          <a:p>
            <a:r>
              <a:rPr lang="ru-RU" dirty="0"/>
              <a:t>Провести механическую очистку.</a:t>
            </a:r>
          </a:p>
          <a:p>
            <a:r>
              <a:rPr lang="ru-RU" dirty="0"/>
              <a:t>Вымыть монеты, прокипятив их в воде (3 раза)</a:t>
            </a:r>
          </a:p>
          <a:p>
            <a:r>
              <a:rPr lang="ru-RU" dirty="0"/>
              <a:t>Высушить монеты, опустив их в ацетон, затем в спирт (60 минут)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u="sng" dirty="0" smtClean="0">
                <a:effectLst/>
              </a:rPr>
              <a:t>Очистка </a:t>
            </a:r>
            <a:r>
              <a:rPr lang="ru-RU" u="sng" dirty="0">
                <a:effectLst/>
              </a:rPr>
              <a:t>монет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8887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119</TotalTime>
  <Words>388</Words>
  <Application>Microsoft Office PowerPoint</Application>
  <PresentationFormat>Экран (4:3)</PresentationFormat>
  <Paragraphs>52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Бумажная</vt:lpstr>
      <vt:lpstr>Химия и нумизматика</vt:lpstr>
      <vt:lpstr>Химия и нумизматика</vt:lpstr>
      <vt:lpstr>Химия и нумизматика</vt:lpstr>
      <vt:lpstr>Разнообразие монет</vt:lpstr>
      <vt:lpstr>Попробуем изучить все это многообразие</vt:lpstr>
      <vt:lpstr>Классифицируем и устанавливаем соответствие</vt:lpstr>
      <vt:lpstr>Определяем вес монет</vt:lpstr>
      <vt:lpstr>Проводим очистку монет</vt:lpstr>
      <vt:lpstr>Очистка монет</vt:lpstr>
      <vt:lpstr>Каждой монете свой способ очистки</vt:lpstr>
      <vt:lpstr>Очистка медных монет хозяйственным мылом. </vt:lpstr>
      <vt:lpstr>После очистки.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Химия и нумизматика</dc:title>
  <dc:creator>Burlai</dc:creator>
  <cp:lastModifiedBy>Burlai</cp:lastModifiedBy>
  <cp:revision>15</cp:revision>
  <dcterms:created xsi:type="dcterms:W3CDTF">2017-01-20T08:19:03Z</dcterms:created>
  <dcterms:modified xsi:type="dcterms:W3CDTF">2017-02-15T17:18:59Z</dcterms:modified>
</cp:coreProperties>
</file>