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20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976CF-6232-451F-95B1-88C00F239C1B}" type="datetimeFigureOut">
              <a:rPr lang="ru-RU" smtClean="0"/>
              <a:t>16.02.2018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C9D4B-7CB3-4548-9C4D-B64AB53C885C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C9D4B-7CB3-4548-9C4D-B64AB53C885C}" type="slidenum">
              <a:rPr lang="ru-RU" smtClean="0"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лександр\Pictures\sohry\1979-1989-19791989-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19872" y="6165304"/>
            <a:ext cx="43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Зенков Кирилл, ученик 7 класса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МБОУ ООШ № 22    15.02.2018 г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Афганистан после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dirty="0" smtClean="0"/>
              <a:t>Длительная война привела к неслыханным разрушениям, к уничтожению сотен и тысяч деревень, к разрушению городов, к массовой миграции населения (до 3–5 млн. афганцев находились в качестве беженцев в соседних Пакистане и Иране). Но главное – она вызвала резкий рост сопротивления, рост национализма в Афганистане, многократное усиление позиций различного рода фувдаменталистских, исламско‑националистических и монархических политических течений, которые в ходе вооруженной борьбы выявили себя в рамках различного рода племенных и политических группировок. Как известно, борьба завершилась в 1992 г. капитуляцией лишившегося поддержки извне правительства в Кабуле. Силы вооруженной оппозиции заняли столицу Афганистана и установили свою власть в стране. Как будут развиваться события дальше, покажет будущее. Можно надеяться, что противостоящие друг другу вооруженные группировки все же в состоянии найти общий язык. Но одно можно сказать со всей определенностью: годы войны оказали сильнейшее воздействие на судьбы Афганистана. И едва ли не важнейшим результатом войны следует считать рост позиций исламского фундаментализма.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лександр\Pictures\sohry\monument_ekaterinburg-01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войны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 Главной причиной войны стало иностранное вмешательство в афганский внутриполитический кризис, который был следствием борьбы за власть между правительством Афганистана и многочисленными вооружёнными формированиями афганских моджахедов («душманов»), пользующихся политической и финансовой поддержкой ведущих государств НАТО и исламского мира, с другой стороны.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СССР в Афганистане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марте 1979 года, во время мятежа в городе Герат, последовала первая просьба афганского руководства о прямом советском военном вмешательстве. Но комиссия ЦК КПСС по Афганистану, доложила Политбюро ЦК КПСС об очевидности негативных последствий прямого советского вмешательства, и просьба была отклонена.</a:t>
            </a:r>
          </a:p>
          <a:p>
            <a:endParaRPr lang="ru-RU" dirty="0" smtClean="0"/>
          </a:p>
          <a:p>
            <a:r>
              <a:rPr lang="ru-RU" dirty="0" smtClean="0"/>
              <a:t>Однако Гератский мятеж заставил провести усиление советских войск у советско-афганской границы и по приказу министра обороны Д. Ф. Устинова началась подготовка к возможному десантированию в Афганистан посадочным способом 105-й гвардейской воздушно-десантной дивизии. Было резко увеличено число советских советников (в том числе военных) в Афганистане: с 409 человек в январе до 4500 к концу июня 1979 года.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лександр\Pictures\sohry\img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Союзники и Противники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Афганистане воевали не только Советский Союз</a:t>
            </a:r>
            <a:r>
              <a:rPr lang="en-US" dirty="0" smtClean="0"/>
              <a:t>,</a:t>
            </a:r>
            <a:r>
              <a:rPr lang="ru-RU" dirty="0" smtClean="0"/>
              <a:t> но и</a:t>
            </a:r>
            <a:r>
              <a:rPr lang="en-US" dirty="0" smtClean="0"/>
              <a:t>: </a:t>
            </a:r>
            <a:r>
              <a:rPr lang="ru-RU" dirty="0" smtClean="0"/>
              <a:t>ДРА</a:t>
            </a:r>
            <a:r>
              <a:rPr lang="en-US" dirty="0" smtClean="0"/>
              <a:t>, </a:t>
            </a:r>
            <a:r>
              <a:rPr lang="ru-RU" dirty="0" smtClean="0"/>
              <a:t>Республика Афганистан и Индия</a:t>
            </a:r>
            <a:r>
              <a:rPr lang="en-US" dirty="0" smtClean="0"/>
              <a:t>.</a:t>
            </a:r>
            <a:r>
              <a:rPr lang="ru-RU" dirty="0" smtClean="0"/>
              <a:t> Противниками были</a:t>
            </a:r>
            <a:r>
              <a:rPr lang="en-US" dirty="0" smtClean="0"/>
              <a:t>: </a:t>
            </a:r>
            <a:r>
              <a:rPr lang="ru-RU" dirty="0" smtClean="0"/>
              <a:t>«</a:t>
            </a:r>
            <a:r>
              <a:rPr lang="ru-RU" dirty="0" err="1" smtClean="0"/>
              <a:t>Пешаварская</a:t>
            </a:r>
            <a:r>
              <a:rPr lang="ru-RU" dirty="0"/>
              <a:t> </a:t>
            </a:r>
            <a:r>
              <a:rPr lang="ru-RU" dirty="0" smtClean="0"/>
              <a:t>семёрка»</a:t>
            </a:r>
            <a:r>
              <a:rPr lang="en-US" dirty="0" smtClean="0"/>
              <a:t>, </a:t>
            </a:r>
            <a:r>
              <a:rPr lang="ru-RU" dirty="0" smtClean="0"/>
              <a:t>ИОА</a:t>
            </a:r>
            <a:r>
              <a:rPr lang="en-US" dirty="0" smtClean="0"/>
              <a:t>, </a:t>
            </a:r>
            <a:r>
              <a:rPr lang="ru-RU" dirty="0" smtClean="0"/>
              <a:t>ИПА</a:t>
            </a:r>
            <a:r>
              <a:rPr lang="en-US" dirty="0" smtClean="0"/>
              <a:t>, </a:t>
            </a:r>
            <a:r>
              <a:rPr lang="ru-RU" dirty="0" smtClean="0"/>
              <a:t>НИФА</a:t>
            </a:r>
            <a:r>
              <a:rPr lang="en-US" dirty="0" smtClean="0"/>
              <a:t>, </a:t>
            </a:r>
            <a:r>
              <a:rPr lang="ru-RU" dirty="0" smtClean="0"/>
              <a:t>при поддержке</a:t>
            </a:r>
            <a:r>
              <a:rPr lang="en-US" dirty="0" smtClean="0"/>
              <a:t>: </a:t>
            </a:r>
            <a:r>
              <a:rPr lang="ru-RU" dirty="0" smtClean="0"/>
              <a:t>￼ Пакистан</a:t>
            </a:r>
          </a:p>
          <a:p>
            <a:r>
              <a:rPr lang="ru-RU" dirty="0" smtClean="0"/>
              <a:t>￼ Саудовская Аравия</a:t>
            </a:r>
          </a:p>
          <a:p>
            <a:r>
              <a:rPr lang="ru-RU" dirty="0" smtClean="0"/>
              <a:t>￼ США</a:t>
            </a:r>
          </a:p>
          <a:p>
            <a:r>
              <a:rPr lang="ru-RU" dirty="0" smtClean="0"/>
              <a:t>￼ Великобритания</a:t>
            </a:r>
          </a:p>
          <a:p>
            <a:r>
              <a:rPr lang="ru-RU" dirty="0" smtClean="0"/>
              <a:t>￼ КНР</a:t>
            </a:r>
          </a:p>
          <a:p>
            <a:r>
              <a:rPr lang="ru-RU" dirty="0" smtClean="0"/>
              <a:t>￼ ФРГ</a:t>
            </a:r>
          </a:p>
          <a:p>
            <a:r>
              <a:rPr lang="ru-RU" dirty="0" smtClean="0"/>
              <a:t>￼ Франция</a:t>
            </a:r>
          </a:p>
          <a:p>
            <a:r>
              <a:rPr lang="ru-RU" dirty="0" smtClean="0"/>
              <a:t>￼ Египет</a:t>
            </a:r>
          </a:p>
          <a:p>
            <a:r>
              <a:rPr lang="ru-RU" dirty="0" smtClean="0"/>
              <a:t>￼ Ирак</a:t>
            </a:r>
          </a:p>
          <a:p>
            <a:r>
              <a:rPr lang="ru-RU" dirty="0" smtClean="0"/>
              <a:t>￼ ОАЭ</a:t>
            </a:r>
          </a:p>
          <a:p>
            <a:r>
              <a:rPr lang="ru-RU" dirty="0" smtClean="0"/>
              <a:t>￼ Япония</a:t>
            </a:r>
          </a:p>
          <a:p>
            <a:r>
              <a:rPr lang="ru-RU" dirty="0" smtClean="0"/>
              <a:t>￼ Израиль</a:t>
            </a:r>
          </a:p>
          <a:p>
            <a:r>
              <a:rPr lang="ru-RU" dirty="0" smtClean="0"/>
              <a:t>￼ Ливия</a:t>
            </a:r>
          </a:p>
          <a:p>
            <a:r>
              <a:rPr lang="ru-RU" dirty="0" smtClean="0"/>
              <a:t>￼ Турция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Бой у высоты 3234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конце 1987 года в тяжёлую обстановку попадает гарнизон правительственных войск ДРА и местное население в блокированном афганскими моджахедами приграничном городе Хост, провинции </a:t>
            </a:r>
            <a:r>
              <a:rPr lang="ru-RU" dirty="0" err="1" smtClean="0"/>
              <a:t>Пактия</a:t>
            </a:r>
            <a:r>
              <a:rPr lang="ru-RU" dirty="0" smtClean="0"/>
              <a:t>. Фактически противник планировал полное отторжение округа Хост.</a:t>
            </a:r>
          </a:p>
          <a:p>
            <a:endParaRPr lang="ru-RU" dirty="0" smtClean="0"/>
          </a:p>
          <a:p>
            <a:r>
              <a:rPr lang="ru-RU" dirty="0" smtClean="0"/>
              <a:t>Данная ситуация сложилась после ухода советских войск из округа Хост весной 1986 года, когда после крупной войсковой операции была уничтожена база афганских моджахедов </a:t>
            </a:r>
            <a:r>
              <a:rPr lang="ru-RU" dirty="0" err="1" smtClean="0"/>
              <a:t>Джавара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После ухода советских войск, правительственные войска не смогли противостоять натиску противника и были заблокированы в самом городе Хост, потеряв контроль над дорогой, которая связывала его с </a:t>
            </a:r>
            <a:r>
              <a:rPr lang="ru-RU" dirty="0" err="1" smtClean="0"/>
              <a:t>Гардезом</a:t>
            </a:r>
            <a:r>
              <a:rPr lang="ru-RU" dirty="0" smtClean="0"/>
              <a:t>. Командование 40-й Армии принимает решение поддержать заблокированный по суше город авиационными поставками продовольствия и боеприпасов[1].</a:t>
            </a:r>
          </a:p>
          <a:p>
            <a:endParaRPr lang="ru-RU" dirty="0" smtClean="0"/>
          </a:p>
          <a:p>
            <a:r>
              <a:rPr lang="ru-RU" dirty="0" smtClean="0"/>
              <a:t>Руководством ВС СССР предпринимается крупная войсковая операция «Магистраль», главной задачей которой являлось деблокирование города Хост и доставка автомобильными колоннами продовольствия, топлива и боеприпасов для осаждённого гарнизона.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ександр\Pictures\sohry\boj-u-vysoty-3234-9-pdr-345-gv-pdp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Афганской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Если учесть объемы гуманитарной помощи и затраты на ее доставку, можно скорей заключить, что Афганистан прямо-таки эксплуатировал экономику СССР. Кстати, за 10 лет войскам оппозиции так и не удалось провести ни одной крупномасштабной операции и не удалось захватить ни одного крупного города. Так что можно смело считать, что СССР ту войну выиграл!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Вывод Советских войск из Афганистана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лександр\Pictures\sohry\c59d241s-9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501122" cy="5561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</TotalTime>
  <Words>622</Words>
  <Application>Microsoft Office PowerPoint</Application>
  <PresentationFormat>Экран (4:3)</PresentationFormat>
  <Paragraphs>38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Начало войны </vt:lpstr>
      <vt:lpstr>СССР в Афганистане</vt:lpstr>
      <vt:lpstr>Презентация PowerPoint</vt:lpstr>
      <vt:lpstr>Союзники и Противники</vt:lpstr>
      <vt:lpstr>Бой у высоты 3234</vt:lpstr>
      <vt:lpstr>Презентация PowerPoint</vt:lpstr>
      <vt:lpstr>Итог Афганской войны</vt:lpstr>
      <vt:lpstr>Вывод Советских войск из Афганистана</vt:lpstr>
      <vt:lpstr>Афганистан после войны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h.kapikyan@gmail.com</cp:lastModifiedBy>
  <cp:revision>10</cp:revision>
  <dcterms:created xsi:type="dcterms:W3CDTF">2018-02-03T07:45:07Z</dcterms:created>
  <dcterms:modified xsi:type="dcterms:W3CDTF">2018-02-16T13:15:56Z</dcterms:modified>
</cp:coreProperties>
</file>