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EF23-AAB7-444F-A8CD-4D9EFF8EFA7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B66D-8071-4E85-AC56-C2B2D348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Новая папка (3)\фотоотчет Кугультинова\20170323_133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3)\фотоотчет Кугультинова\20170323_133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901014" cy="631844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Знакомство детей с биографией поэта, интересными, значимыми событиями из его жизни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600" b="1" dirty="0">
              <a:solidFill>
                <a:srgbClr val="4F81BD"/>
              </a:solidFill>
              <a:ea typeface="Times New Roman"/>
              <a:cs typeface="Times New Roman"/>
            </a:endParaRPr>
          </a:p>
        </p:txBody>
      </p:sp>
      <p:pic>
        <p:nvPicPr>
          <p:cNvPr id="3074" name="Picture 2" descr="C:\Documents and Settings\Admin\Рабочий стол\Новая папка (3)\фотоотчет Кугультинова\20170323_103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 (3)\фотоотчет Кугультинова\20170323_103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Documents and Settings\Admin\Рабочий стол\Новая папка (3)\фотоотчет Кугультинова\20170323_162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9890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Знакомство детей с произведениями Д.Н.Кугультинова с последующим обсуждением</a:t>
            </a:r>
            <a: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7747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«Мой стих – владыка мой»</a:t>
            </a:r>
            <a:r>
              <a:rPr lang="ru-RU" sz="20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r>
              <a:rPr lang="ru-RU" sz="2000" b="1" dirty="0" smtClean="0">
                <a:ea typeface="Times New Roman"/>
                <a:cs typeface="Times New Roman"/>
              </a:rPr>
              <a:t>«Трудное поле жизни»</a:t>
            </a:r>
            <a:r>
              <a:rPr lang="ru-RU" sz="2000" dirty="0" smtClean="0">
                <a:ea typeface="Times New Roman"/>
                <a:cs typeface="Times New Roman"/>
              </a:rPr>
              <a:t/>
            </a:r>
            <a:br>
              <a:rPr lang="ru-RU" sz="2000" dirty="0" smtClean="0">
                <a:ea typeface="Times New Roman"/>
                <a:cs typeface="Times New Roman"/>
              </a:rPr>
            </a:br>
            <a:r>
              <a:rPr lang="ru-RU" sz="2000" b="1" dirty="0" smtClean="0">
                <a:ea typeface="Times New Roman"/>
                <a:cs typeface="Times New Roman"/>
              </a:rPr>
              <a:t>«Жизнь и размышления»</a:t>
            </a:r>
            <a:r>
              <a:rPr lang="ru-RU" sz="2000" dirty="0" smtClean="0">
                <a:ea typeface="Times New Roman"/>
                <a:cs typeface="Times New Roman"/>
              </a:rPr>
              <a:t/>
            </a:r>
            <a:br>
              <a:rPr lang="ru-RU" sz="2000" dirty="0" smtClean="0"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Знакомство с биографией и творчеством поэта на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педчасах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endParaRPr lang="ru-RU" sz="2000" b="1" dirty="0"/>
          </a:p>
        </p:txBody>
      </p:sp>
      <p:pic>
        <p:nvPicPr>
          <p:cNvPr id="6146" name="Picture 2" descr="C:\Documents and Settings\Admin\Рабочий стол\Новая папка (3)\фотоотчет Кугультинова\20170323_1359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Новая папка (3)\фотоотчет Кугультинова\20170322_135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День калмыцкой поэзии</a:t>
            </a:r>
            <a: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7170" name="Picture 2" descr="C:\Documents and Settings\Admin\Рабочий стол\Новая папка (3)\фотоотчет Кугультинова\20170323_103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 (3)\фотоотчет Кугультинова\20170323_103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637" y="2214554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4B4B4B"/>
                </a:solidFill>
                <a:ea typeface="Times New Roman"/>
                <a:cs typeface="Times New Roman"/>
              </a:rPr>
              <a:t>Громкие чтения  среди сотрудников </a:t>
            </a:r>
            <a:r>
              <a:rPr lang="ru-RU" sz="3600" b="1" dirty="0" smtClean="0">
                <a:solidFill>
                  <a:srgbClr val="4B4B4B"/>
                </a:solidFill>
                <a:ea typeface="Times New Roman"/>
                <a:cs typeface="Times New Roman"/>
              </a:rPr>
              <a:t>ДОУ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8194" name="Picture 2" descr="C:\Documents and Settings\Admin\Рабочий стол\Новая папка (3)\фотоотчет Кугультинова\20170323_1358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70" y="2143116"/>
            <a:ext cx="4191029" cy="3143272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Новая папка (3)\фотоотчет Кугультинова\20170322_135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Новая папка (3)\фотоотчет Кугультинова\20170323_1359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Новая папка (3)\фотоотчет Кугультинова\20170322_140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106047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i="1" dirty="0" smtClean="0">
                <a:solidFill>
                  <a:srgbClr val="4B4B4B"/>
                </a:solidFill>
                <a:ea typeface="Times New Roman"/>
                <a:cs typeface="Times New Roman"/>
              </a:rPr>
              <a:t>Конкурс чтецов среди сотрудников и родителей воспитанников.</a:t>
            </a:r>
            <a:r>
              <a:rPr lang="ru-RU" sz="3600" dirty="0" smtClean="0">
                <a:ea typeface="Times New Roman"/>
                <a:cs typeface="Times New Roman"/>
              </a:rPr>
              <a:t/>
            </a:r>
            <a:br>
              <a:rPr lang="ru-RU" sz="3600" dirty="0" smtClean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0243" name="Picture 3" descr="C:\Documents and Settings\Admin\Рабочий стол\Новая папка (3)\фотоотчет Кугультинова\20170323_160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Новая папка (3)\фотоотчет Кугультинова\20170323_1609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Новая папка (3)\фотоотчет Кугультинова\20170323_1612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Участие МКДОУ «Детский сад «Алтн Булг»</a:t>
            </a:r>
            <a:endParaRPr lang="ru-RU" sz="3200" dirty="0"/>
          </a:p>
        </p:txBody>
      </p:sp>
      <p:pic>
        <p:nvPicPr>
          <p:cNvPr id="4" name="Содержимое 3" descr="http://www.kalmnlib.ru/images/2017/kug/ku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82868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Documents and Settings\Admin\Рабочий стол\Новая папка (3)\фотоотчет Кугультинова\20170323_1344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802988" cy="5102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86766" cy="8461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7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Подготовка презентации </a:t>
            </a:r>
            <a:r>
              <a:rPr lang="ru-RU" sz="2700" b="1" i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2700" b="1" i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r>
              <a:rPr lang="ru-RU" sz="27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«Весь мир во мне. И в мире я, как дома» о жизни и творчестве Д.Н.Кугультинова</a:t>
            </a:r>
            <a:r>
              <a:rPr lang="ru-RU" sz="3600" b="1" i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3600" b="1" i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endParaRPr lang="ru-RU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186766" cy="5604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  детских  рисунков</a:t>
            </a:r>
            <a: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«Гимн тюльпанам»    </a:t>
            </a:r>
            <a:r>
              <a:rPr lang="ru-RU" sz="3600" b="1" dirty="0" smtClean="0">
                <a:ea typeface="Times New Roman"/>
                <a:cs typeface="Times New Roman"/>
              </a:rPr>
              <a:t/>
            </a:r>
            <a:br>
              <a:rPr lang="ru-RU" sz="3600" b="1" dirty="0" smtClean="0">
                <a:ea typeface="Times New Roman"/>
                <a:cs typeface="Times New Roman"/>
              </a:rPr>
            </a:b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186766" cy="3460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  рисунков  среди родителей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«Как ты прекрасна степь моя, в апреле»</a:t>
            </a:r>
            <a: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000240"/>
            <a:ext cx="6034617" cy="41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ПЛАН МЕРОПРИЯТИЙ, </a:t>
            </a:r>
            <a:br>
              <a:rPr lang="ru-RU" sz="2700" b="1" dirty="0"/>
            </a:br>
            <a:r>
              <a:rPr lang="ru-RU" sz="2700" b="1" dirty="0"/>
              <a:t>проведённых в рамках Всероссийской акции </a:t>
            </a:r>
            <a:br>
              <a:rPr lang="ru-RU" sz="2700" b="1" dirty="0"/>
            </a:br>
            <a:r>
              <a:rPr lang="ru-RU" sz="2700" b="1" dirty="0"/>
              <a:t>«Весь мир во мне. И в мире я – как дома.», </a:t>
            </a:r>
            <a:br>
              <a:rPr lang="ru-RU" sz="2700" b="1" dirty="0"/>
            </a:br>
            <a:r>
              <a:rPr lang="ru-RU" sz="2700" b="1" dirty="0"/>
              <a:t>посвящённой 95-летию Д.Н.Кугультинова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5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Декада родного языка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13 по 21 февраля 2017 года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педагоги и родители детей дошкольных групп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Разучивание шаваша 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Д.Н. Кугультинова          сотрудниками, 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детьми,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родителями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февраля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стенда к юбилею  Д.Н.Кугультинова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1 марта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Кокшева М.С.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Леляева З.Д.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детей с биографией поэта, интересными, значимыми событиями из его жизни.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с1 по 13 марта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Еловенко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Г.А.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Магнаева З.Б.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Наминова М.Б.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401080" cy="585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4652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детей с произведениями Д.Н.Кугультинова с последующим обсуждением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Магнаева З.Б.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Леляева З.Д.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Нимгирова К.Б.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Гаряева П.М.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Еловенко Г.А.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3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информационного материала для родителей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1 марта 2017 года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Нимгирова К.Б.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Магнаева З.Б.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«Мой стих – владыка мой»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«Трудное поле жизни»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«Жизнь и размышления»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с биографией и творчеством поэта на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педчасах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6.02.17 г.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10.02.2017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21.02. 2017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Еловенко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Г.А.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285750"/>
          <a:ext cx="8215340" cy="570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35"/>
                <a:gridCol w="2053835"/>
                <a:gridCol w="2053835"/>
                <a:gridCol w="2053835"/>
              </a:tblGrid>
              <a:tr h="320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5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калмыцкой поэзии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день чтения произведений Д.Н.Кугультинова)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4B4B4B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Чтение произведений Д.Н.Кугультинова детьми и для детей и их обсуждение;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4B4B4B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Громкие чтения  среди сотрудников ДОУ;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4B4B4B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Конкурс чтецов среди сотрудников и родителей воспитанников.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марта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Магнаева З.Б.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Ванькаева Н.Б.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Кегдышева С.В.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Немжанова С.О.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Басляева З.Ж.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Сангаждиева Ж.В.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1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презентации 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«Весь мир во мне. И в мире я, как дома» о жизни и творчестве Д.Н.Кугультинова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16.03.2017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Кокшева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М.С.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Леляева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З.Д.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8" y="214312"/>
          <a:ext cx="8429656" cy="614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14"/>
                <a:gridCol w="2107414"/>
                <a:gridCol w="2107414"/>
                <a:gridCol w="2107414"/>
              </a:tblGrid>
              <a:tr h="5171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Тематическая экскурсия в районную библиотеку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20.03.2017 г.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Магнаева З.Б. 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Леляева З.Д.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Четырёва Э.Ш.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дети старшей 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8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 рисунков  среди родителей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«Как ты прекрасна степь моя, в апреле»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марта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Магнаева З.Б.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 детских  рисунков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«Гимн тюльпанам»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марта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Магнаева З.Б.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Наминова М.Б.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выставки произведений Д.Н.Кугультинова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марта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Наминова М.Б. 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Кашранова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Н.Б.  совместно с родителями </a:t>
                      </a:r>
                      <a:endParaRPr lang="ru-RU" sz="11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 декады родного языка </a:t>
            </a:r>
            <a:r>
              <a:rPr lang="ru-RU" sz="2700" dirty="0" smtClean="0"/>
              <a:t>21 февраля 2017г</a:t>
            </a:r>
            <a:endParaRPr lang="ru-RU" sz="2700" dirty="0"/>
          </a:p>
        </p:txBody>
      </p:sp>
      <p:pic>
        <p:nvPicPr>
          <p:cNvPr id="1026" name="Picture 2" descr="C:\Documents and Settings\Admin\Рабочий стол\фото цаган сар\IMG_20170217_104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4214842" cy="509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err="1" smtClean="0"/>
              <a:t>Хадрис</a:t>
            </a:r>
            <a:r>
              <a:rPr lang="ru-RU" sz="1800" dirty="0" smtClean="0"/>
              <a:t> </a:t>
            </a:r>
            <a:r>
              <a:rPr lang="ru-RU" sz="1800" dirty="0" err="1" smtClean="0"/>
              <a:t>авад</a:t>
            </a:r>
            <a:r>
              <a:rPr lang="ru-RU" sz="1800" dirty="0" smtClean="0"/>
              <a:t> од!</a:t>
            </a:r>
            <a:br>
              <a:rPr lang="ru-RU" sz="1800" dirty="0" smtClean="0"/>
            </a:br>
            <a:r>
              <a:rPr lang="ru-RU" sz="1800" dirty="0" err="1" smtClean="0"/>
              <a:t>Хойр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колян</a:t>
            </a:r>
            <a:r>
              <a:rPr lang="ru-RU" sz="1800" dirty="0" smtClean="0"/>
              <a:t> </a:t>
            </a:r>
            <a:r>
              <a:rPr lang="ru-RU" sz="1800" dirty="0" err="1" smtClean="0"/>
              <a:t>мульджад</a:t>
            </a:r>
            <a:r>
              <a:rPr lang="ru-RU" sz="1800" dirty="0" smtClean="0"/>
              <a:t> од!</a:t>
            </a:r>
            <a:br>
              <a:rPr lang="ru-RU" sz="1800" dirty="0" smtClean="0"/>
            </a:br>
            <a:r>
              <a:rPr lang="ru-RU" sz="1800" dirty="0" err="1" smtClean="0"/>
              <a:t>Хойр</a:t>
            </a:r>
            <a:r>
              <a:rPr lang="ru-RU" sz="1800" dirty="0" smtClean="0"/>
              <a:t> </a:t>
            </a:r>
            <a:r>
              <a:rPr lang="ru-RU" sz="1800" dirty="0" err="1" smtClean="0"/>
              <a:t>эмян</a:t>
            </a:r>
            <a:r>
              <a:rPr lang="ru-RU" sz="1800" dirty="0" smtClean="0"/>
              <a:t> </a:t>
            </a:r>
            <a:r>
              <a:rPr lang="ru-RU" sz="1800" dirty="0" err="1" smtClean="0"/>
              <a:t>холькад</a:t>
            </a:r>
            <a:r>
              <a:rPr lang="ru-RU" sz="1800" dirty="0" smtClean="0"/>
              <a:t> од!</a:t>
            </a:r>
            <a:br>
              <a:rPr lang="ru-RU" sz="1800" dirty="0" smtClean="0"/>
            </a:br>
            <a:r>
              <a:rPr lang="ru-RU" sz="1800" dirty="0" err="1" smtClean="0"/>
              <a:t>Хальмг</a:t>
            </a:r>
            <a:r>
              <a:rPr lang="ru-RU" sz="1800" dirty="0" smtClean="0"/>
              <a:t> </a:t>
            </a:r>
            <a:r>
              <a:rPr lang="ru-RU" sz="1800" dirty="0" err="1" smtClean="0"/>
              <a:t>ковун</a:t>
            </a:r>
            <a:r>
              <a:rPr lang="ru-RU" sz="1800" dirty="0" smtClean="0"/>
              <a:t> </a:t>
            </a:r>
            <a:r>
              <a:rPr lang="ru-RU" sz="1800" dirty="0" err="1" smtClean="0"/>
              <a:t>авад</a:t>
            </a:r>
            <a:r>
              <a:rPr lang="ru-RU" sz="1800" dirty="0" smtClean="0"/>
              <a:t> </a:t>
            </a:r>
            <a:r>
              <a:rPr lang="ru-RU" sz="1800" dirty="0" err="1" smtClean="0"/>
              <a:t>од!ѳ</a:t>
            </a:r>
            <a:r>
              <a:rPr lang="en-US" sz="1800" dirty="0" err="1" smtClean="0"/>
              <a:t>Yæ</a:t>
            </a:r>
            <a:r>
              <a:rPr lang="el-GR" sz="1800" smtClean="0"/>
              <a:t>Υ</a:t>
            </a:r>
            <a:endParaRPr lang="ru-RU" sz="1800" dirty="0"/>
          </a:p>
        </p:txBody>
      </p:sp>
      <p:pic>
        <p:nvPicPr>
          <p:cNvPr id="2050" name="Picture 2" descr="D:\фото\старшая группа №6, 2009 г\DSCF17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285992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D:\фото\старшая группа №6, 2009 г\DSCF1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85992"/>
            <a:ext cx="4038600" cy="3091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Оформление стенда к юбилею  Д.Н.Кугультинова</a:t>
            </a:r>
            <a: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4F81BD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ая папка (3)\фотоотчет Кугультинова\20170323_135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285860"/>
            <a:ext cx="7971299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478</Words>
  <Application>Microsoft Office PowerPoint</Application>
  <PresentationFormat>Экран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Участие МКДОУ «Детский сад «Алтн Булг»</vt:lpstr>
      <vt:lpstr>ПЛАН МЕРОПРИЯТИЙ,  проведённых в рамках Всероссийской акции  «Весь мир во мне. И в мире я – как дома.»,  посвящённой 95-летию Д.Н.Кугультинова </vt:lpstr>
      <vt:lpstr>Слайд 4</vt:lpstr>
      <vt:lpstr>Слайд 5</vt:lpstr>
      <vt:lpstr>Слайд 6</vt:lpstr>
      <vt:lpstr>Завершение декады родного языка 21 февраля 2017г</vt:lpstr>
      <vt:lpstr>Хадрис авад од! Хойр колян мульджад од! Хойр эмян холькад од! Хальмг ковун авад од!ѳYæΥ</vt:lpstr>
      <vt:lpstr>Оформление стенда к юбилею  Д.Н.Кугультинова </vt:lpstr>
      <vt:lpstr>Слайд 10</vt:lpstr>
      <vt:lpstr>Знакомство детей с биографией поэта, интересными, значимыми событиями из его жизни.</vt:lpstr>
      <vt:lpstr>Слайд 12</vt:lpstr>
      <vt:lpstr>Знакомство детей с произведениями Д.Н.Кугультинова с последующим обсуждением </vt:lpstr>
      <vt:lpstr>«Мой стих – владыка мой» «Трудное поле жизни» «Жизнь и размышления» Знакомство с биографией и творчеством поэта на педчасах. </vt:lpstr>
      <vt:lpstr>День калмыцкой поэзии </vt:lpstr>
      <vt:lpstr>Громкие чтения  среди сотрудников ДОУ </vt:lpstr>
      <vt:lpstr>Слайд 17</vt:lpstr>
      <vt:lpstr>Конкурс чтецов среди сотрудников и родителей воспитанников. </vt:lpstr>
      <vt:lpstr>Слайд 19</vt:lpstr>
      <vt:lpstr>Слайд 20</vt:lpstr>
      <vt:lpstr>Подготовка презентации  «Весь мир во мне. И в мире я, как дома» о жизни и творчестве Д.Н.Кугультинова </vt:lpstr>
      <vt:lpstr>Конкурс  детских  рисунков «Гимн тюльпанам»     </vt:lpstr>
      <vt:lpstr>Конкурс  рисунков  среди родителей «Как ты прекрасна степь моя, в апреле» 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2017-03-23T13:32:38Z</dcterms:created>
  <dcterms:modified xsi:type="dcterms:W3CDTF">2002-01-01T02:42:28Z</dcterms:modified>
</cp:coreProperties>
</file>