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embeddedFontLst>
    <p:embeddedFont>
      <p:font typeface="SkazkaForSerge" panose="02027200000000000000"/>
      <p:regular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0B05"/>
    <a:srgbClr val="740000"/>
    <a:srgbClr val="CC0066"/>
    <a:srgbClr val="8D1E1B"/>
    <a:srgbClr val="993300"/>
    <a:srgbClr val="A42320"/>
    <a:srgbClr val="C42A26"/>
    <a:srgbClr val="820041"/>
    <a:srgbClr val="B05408"/>
    <a:srgbClr val="BE2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51920" y="548680"/>
            <a:ext cx="4896544" cy="244827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31750" contourW="12700">
              <a:bevelT w="63500" h="571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  <a:t>Младшая группа «Сказка»</a:t>
            </a:r>
            <a:br>
              <a:rPr lang="ru-RU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</a:br>
            <a:r>
              <a:rPr lang="ru-RU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  <a:t>2015/2016 уч. г</a:t>
            </a:r>
            <a:r>
              <a:rPr lang="ru-RU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  <a:t>.</a:t>
            </a:r>
            <a:br>
              <a:rPr lang="ru-RU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</a:br>
            <a:r>
              <a:rPr lang="ru-RU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  <a:t>Фотоотчет</a:t>
            </a:r>
            <a:endParaRPr lang="ru-RU" sz="5400" b="1" dirty="0">
              <a:ln w="11430"/>
              <a:solidFill>
                <a:srgbClr val="CC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kazkaForSerg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4293096"/>
            <a:ext cx="4320480" cy="17281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rgbClr val="A42320"/>
                </a:solidFill>
                <a:latin typeface="SkazkaForSerge" pitchFamily="18" charset="0"/>
              </a:rPr>
              <a:t>Воспитатели: </a:t>
            </a:r>
          </a:p>
          <a:p>
            <a:pPr>
              <a:spcBef>
                <a:spcPts val="0"/>
              </a:spcBef>
            </a:pPr>
            <a:r>
              <a:rPr lang="ru-RU" sz="2400" dirty="0" err="1" smtClean="0">
                <a:solidFill>
                  <a:srgbClr val="A42320"/>
                </a:solidFill>
                <a:latin typeface="SkazkaForSerge" pitchFamily="18" charset="0"/>
              </a:rPr>
              <a:t>Суяшова</a:t>
            </a:r>
            <a:r>
              <a:rPr lang="ru-RU" sz="2400" dirty="0" smtClean="0">
                <a:solidFill>
                  <a:srgbClr val="A42320"/>
                </a:solidFill>
                <a:latin typeface="SkazkaForSerge" pitchFamily="18" charset="0"/>
              </a:rPr>
              <a:t> Т. Н.</a:t>
            </a:r>
          </a:p>
          <a:p>
            <a:pPr>
              <a:spcBef>
                <a:spcPts val="0"/>
              </a:spcBef>
            </a:pPr>
            <a:r>
              <a:rPr lang="ru-RU" sz="2400" dirty="0" err="1" smtClean="0">
                <a:solidFill>
                  <a:srgbClr val="A42320"/>
                </a:solidFill>
                <a:latin typeface="SkazkaForSerge" pitchFamily="18" charset="0"/>
              </a:rPr>
              <a:t>Касимова</a:t>
            </a:r>
            <a:r>
              <a:rPr lang="ru-RU" sz="2400" dirty="0" smtClean="0">
                <a:solidFill>
                  <a:srgbClr val="A42320"/>
                </a:solidFill>
                <a:latin typeface="SkazkaForSerge" pitchFamily="18" charset="0"/>
              </a:rPr>
              <a:t> Е. В.</a:t>
            </a:r>
            <a:endParaRPr lang="ru-RU" sz="2200" dirty="0">
              <a:solidFill>
                <a:schemeClr val="tx1"/>
              </a:solidFill>
              <a:latin typeface="SkazkaForSerg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E:\1\DSCF6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880320" cy="2160240"/>
          </a:xfrm>
          <a:prstGeom prst="rect">
            <a:avLst/>
          </a:prstGeom>
          <a:noFill/>
          <a:ln>
            <a:solidFill>
              <a:srgbClr val="8D1E1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1\DSCF61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68760"/>
            <a:ext cx="2904323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1\DSCF61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55" y="1268760"/>
            <a:ext cx="2928626" cy="2160240"/>
          </a:xfrm>
          <a:prstGeom prst="rect">
            <a:avLst/>
          </a:prstGeom>
          <a:noFill/>
          <a:ln>
            <a:solidFill>
              <a:srgbClr val="74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Мама\DSCN36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049" y="3429000"/>
            <a:ext cx="437073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Мама\DSCN372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57" y="3428999"/>
            <a:ext cx="4474451" cy="324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557" y="1268760"/>
            <a:ext cx="2890275" cy="2160239"/>
          </a:xfrm>
          <a:prstGeom prst="rect">
            <a:avLst/>
          </a:prstGeom>
          <a:noFill/>
          <a:ln w="57150">
            <a:solidFill>
              <a:srgbClr val="7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1268760"/>
            <a:ext cx="2904323" cy="2160239"/>
          </a:xfrm>
          <a:prstGeom prst="rect">
            <a:avLst/>
          </a:prstGeom>
          <a:noFill/>
          <a:ln w="57150">
            <a:solidFill>
              <a:srgbClr val="7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64155" y="1268760"/>
            <a:ext cx="2928626" cy="2160239"/>
          </a:xfrm>
          <a:prstGeom prst="rect">
            <a:avLst/>
          </a:prstGeom>
          <a:noFill/>
          <a:ln w="57150">
            <a:solidFill>
              <a:srgbClr val="7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557" y="3429000"/>
            <a:ext cx="4474451" cy="3240360"/>
          </a:xfrm>
          <a:prstGeom prst="rect">
            <a:avLst/>
          </a:prstGeom>
          <a:noFill/>
          <a:ln w="57150">
            <a:solidFill>
              <a:srgbClr val="7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3429000"/>
            <a:ext cx="4248773" cy="3240360"/>
          </a:xfrm>
          <a:prstGeom prst="rect">
            <a:avLst/>
          </a:prstGeom>
          <a:noFill/>
          <a:ln w="57150">
            <a:solidFill>
              <a:srgbClr val="7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9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475656" y="5373216"/>
            <a:ext cx="7295581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ru-RU" sz="1800" dirty="0"/>
          </a:p>
        </p:txBody>
      </p:sp>
      <p:pic>
        <p:nvPicPr>
          <p:cNvPr id="3074" name="Picture 2" descr="C:\Users\Мы\Desktop\работа\сказка\DSCF64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188" y="3639033"/>
            <a:ext cx="3766049" cy="27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Мы\Desktop\работа\сказка\DSCF64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39033"/>
            <a:ext cx="3722783" cy="27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Мы\Desktop\79636_DSCN3456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56" y="222234"/>
            <a:ext cx="2667251" cy="2000438"/>
          </a:xfrm>
          <a:prstGeom prst="rect">
            <a:avLst/>
          </a:prstGeom>
          <a:noFill/>
          <a:ln>
            <a:solidFill>
              <a:srgbClr val="CC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ы\Desktop\79637_DSCN3449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58" y="1008817"/>
            <a:ext cx="3514942" cy="263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ы\Desktop\79638_DSCN3454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22234"/>
            <a:ext cx="2598198" cy="1948649"/>
          </a:xfrm>
          <a:prstGeom prst="rect">
            <a:avLst/>
          </a:prstGeom>
          <a:noFill/>
          <a:ln>
            <a:solidFill>
              <a:srgbClr val="CC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556" y="222234"/>
            <a:ext cx="2667251" cy="2000438"/>
          </a:xfrm>
          <a:prstGeom prst="rect">
            <a:avLst/>
          </a:prstGeom>
          <a:noFill/>
          <a:ln w="76200">
            <a:solidFill>
              <a:srgbClr val="CC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857258" y="1008817"/>
            <a:ext cx="3514942" cy="2636207"/>
          </a:xfrm>
          <a:prstGeom prst="rect">
            <a:avLst/>
          </a:prstGeom>
          <a:noFill/>
          <a:ln w="76200">
            <a:solidFill>
              <a:srgbClr val="CC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372200" y="222234"/>
            <a:ext cx="2598198" cy="1948649"/>
          </a:xfrm>
          <a:prstGeom prst="rect">
            <a:avLst/>
          </a:prstGeom>
          <a:noFill/>
          <a:ln w="7620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639033"/>
            <a:ext cx="3722783" cy="2792087"/>
          </a:xfrm>
          <a:prstGeom prst="rect">
            <a:avLst/>
          </a:prstGeom>
          <a:noFill/>
          <a:ln w="7620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05188" y="3639033"/>
            <a:ext cx="3766049" cy="2792087"/>
          </a:xfrm>
          <a:prstGeom prst="rect">
            <a:avLst/>
          </a:prstGeom>
          <a:noFill/>
          <a:ln w="7620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3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ы\Desktop\работа\сайт\23 февраля\DSCN09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9019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ы\Desktop\работа\на сайт\DSCN41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219019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Мы\Desktop\работа\на сайт\DSCN41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74" y="3459377"/>
            <a:ext cx="2162486" cy="288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Мы\Desktop\работа\на сайт\DSCN41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59379"/>
            <a:ext cx="3399123" cy="288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Мы\Desktop\работа\на сайт\DSCN41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160" y="3459378"/>
            <a:ext cx="3391808" cy="288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9274" y="219019"/>
            <a:ext cx="4286214" cy="324035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35488" y="219019"/>
            <a:ext cx="4320480" cy="324035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9274" y="3459377"/>
            <a:ext cx="2162486" cy="288331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92381" y="3459377"/>
            <a:ext cx="3071779" cy="288331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64160" y="3459377"/>
            <a:ext cx="3391808" cy="288331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29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ы\Desktop\131359_img49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17014"/>
            <a:ext cx="3168352" cy="237626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ы\Desktop\125871_dscn13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896" y="199352"/>
            <a:ext cx="3250080" cy="243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конкурс\DSCN43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348880"/>
            <a:ext cx="2907918" cy="218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конкурс\DSCN43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781" y="2996952"/>
            <a:ext cx="267219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конкурс\DSCN44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37089"/>
            <a:ext cx="2907917" cy="208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:\конкурс\DSCN438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45" y="2940063"/>
            <a:ext cx="2910420" cy="214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1" y="217014"/>
            <a:ext cx="3168352" cy="2376264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2348880"/>
            <a:ext cx="2907918" cy="2088209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4437089"/>
            <a:ext cx="2907918" cy="2088256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55782" y="2996952"/>
            <a:ext cx="2672194" cy="2088232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7445" y="2940063"/>
            <a:ext cx="2910420" cy="2145121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677896" y="199352"/>
            <a:ext cx="3250080" cy="2437560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5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740000"/>
                </a:solidFill>
              </a:rPr>
              <a:t>Проектная деятельность</a:t>
            </a:r>
            <a:endParaRPr lang="ru-RU" sz="3600" b="1" dirty="0">
              <a:solidFill>
                <a:srgbClr val="740000"/>
              </a:solidFill>
            </a:endParaRPr>
          </a:p>
        </p:txBody>
      </p:sp>
      <p:pic>
        <p:nvPicPr>
          <p:cNvPr id="1027" name="Picture 3" descr="E:\Новая папка (5)\DSCF64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Новая папка (5)\Фото-02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210" y="1052737"/>
            <a:ext cx="294895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Новая папка (5)\Фото-02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034" y="1052737"/>
            <a:ext cx="2901458" cy="216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Мы\Desktop\IMG_20160811_1033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217440"/>
            <a:ext cx="2095631" cy="279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Мы\Desktop\IMG_20160811_1040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122" y="3211106"/>
            <a:ext cx="2105133" cy="280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Мы\Desktop\IMG_20160811_10352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211220"/>
            <a:ext cx="210623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052736"/>
            <a:ext cx="2883690" cy="2164704"/>
          </a:xfrm>
          <a:prstGeom prst="rect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135210" y="1052737"/>
            <a:ext cx="2951824" cy="2164703"/>
          </a:xfrm>
          <a:prstGeom prst="rect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87034" y="1052736"/>
            <a:ext cx="2901458" cy="2158370"/>
          </a:xfrm>
          <a:prstGeom prst="rect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3217440"/>
            <a:ext cx="2095631" cy="2794174"/>
          </a:xfrm>
          <a:prstGeom prst="rect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57122" y="3217440"/>
            <a:ext cx="2105133" cy="2794174"/>
          </a:xfrm>
          <a:prstGeom prst="rect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96136" y="3217440"/>
            <a:ext cx="2106234" cy="2794174"/>
          </a:xfrm>
          <a:prstGeom prst="rect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12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40000"/>
                </a:solidFill>
              </a:rPr>
              <a:t>Кружок «</a:t>
            </a:r>
            <a:r>
              <a:rPr lang="ru-RU" dirty="0" smtClean="0">
                <a:solidFill>
                  <a:srgbClr val="FFFF00"/>
                </a:solidFill>
              </a:rPr>
              <a:t>Раз</a:t>
            </a:r>
            <a:r>
              <a:rPr lang="ru-RU" dirty="0" smtClean="0">
                <a:solidFill>
                  <a:srgbClr val="F90B05"/>
                </a:solidFill>
              </a:rPr>
              <a:t>ноц</a:t>
            </a:r>
            <a:r>
              <a:rPr lang="ru-RU" dirty="0" smtClean="0">
                <a:solidFill>
                  <a:srgbClr val="00B050"/>
                </a:solidFill>
              </a:rPr>
              <a:t>вет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ные</a:t>
            </a:r>
            <a:r>
              <a:rPr lang="ru-RU" dirty="0" smtClean="0">
                <a:solidFill>
                  <a:srgbClr val="74000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пальчики</a:t>
            </a:r>
            <a:r>
              <a:rPr lang="ru-RU" dirty="0" smtClean="0">
                <a:solidFill>
                  <a:srgbClr val="740000"/>
                </a:solidFill>
              </a:rPr>
              <a:t>»</a:t>
            </a:r>
            <a:endParaRPr lang="ru-RU" dirty="0">
              <a:solidFill>
                <a:srgbClr val="740000"/>
              </a:solidFill>
            </a:endParaRPr>
          </a:p>
        </p:txBody>
      </p:sp>
      <p:pic>
        <p:nvPicPr>
          <p:cNvPr id="2050" name="Picture 2" descr="E:\Новая папка (5)\Фото-01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080185" cy="231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Новая папка (5)\Фото-01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253750"/>
            <a:ext cx="3080184" cy="231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Новая папка (5)\Фото-02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557897"/>
            <a:ext cx="3180522" cy="2385392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2053" name="Picture 5" descr="E:\Новая папка (5)\Фото-02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346" y="4057724"/>
            <a:ext cx="2708280" cy="203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Новая папка (5)\Фото-02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1" y="4057724"/>
            <a:ext cx="2708280" cy="203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268760"/>
            <a:ext cx="3080185" cy="231013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868144" y="1253750"/>
            <a:ext cx="3080184" cy="23101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68346" y="4057724"/>
            <a:ext cx="2708280" cy="203121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57724"/>
            <a:ext cx="2711231" cy="203121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24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740000"/>
                </a:solidFill>
              </a:rPr>
              <a:t>Работа с родителями </a:t>
            </a:r>
            <a:endParaRPr lang="ru-RU" sz="3200" b="1" dirty="0">
              <a:solidFill>
                <a:srgbClr val="740000"/>
              </a:solidFill>
            </a:endParaRPr>
          </a:p>
        </p:txBody>
      </p:sp>
      <p:pic>
        <p:nvPicPr>
          <p:cNvPr id="3074" name="Picture 2" descr="C:\Users\Мы\Desktop\IMG_20151217_0711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908719"/>
            <a:ext cx="1975148" cy="263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Мы\Desktop\79629_DSCN342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19"/>
            <a:ext cx="3384376" cy="263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Мы\Desktop\IMG_20160309_075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605" y="908719"/>
            <a:ext cx="3300875" cy="263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Мы\Desktop\131346_img48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42250"/>
            <a:ext cx="2921341" cy="219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Мы\Desktop\79635_DSCN3438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845" y="3542249"/>
            <a:ext cx="2983315" cy="221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Мы\Desktop\77362_IMG_4567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771" y="3547074"/>
            <a:ext cx="2945904" cy="220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908719"/>
            <a:ext cx="3384376" cy="263353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908719"/>
            <a:ext cx="1955709" cy="263353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591605" y="908719"/>
            <a:ext cx="3300875" cy="263835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3547074"/>
            <a:ext cx="2921341" cy="2186182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028845" y="3547074"/>
            <a:ext cx="2983315" cy="2209428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3547074"/>
            <a:ext cx="2967515" cy="2186182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94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740000"/>
                </a:solidFill>
              </a:rPr>
              <a:t>Достижения и награды</a:t>
            </a:r>
            <a:endParaRPr lang="ru-RU" sz="3600" b="1" dirty="0">
              <a:solidFill>
                <a:srgbClr val="740000"/>
              </a:solidFill>
            </a:endParaRPr>
          </a:p>
        </p:txBody>
      </p:sp>
      <p:pic>
        <p:nvPicPr>
          <p:cNvPr id="5122" name="Picture 2" descr="C:\Users\Мы\Desktop\Сказка фото 2016\84710_DSCF639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2873896" cy="21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Мы\Desktop\IMG_20160413_0946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416" y="1042047"/>
            <a:ext cx="2943031" cy="216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:\конкурс\DSCN44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58" y="1051941"/>
            <a:ext cx="2874633" cy="215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Мы\Desktop\работа\Новая папка\DIPLOM_abramov_maksim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19" y="3187412"/>
            <a:ext cx="2039989" cy="288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Мы\Desktop\работа\Новая папка\DIPLOM_krivov_artem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08" y="3196680"/>
            <a:ext cx="2048104" cy="289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Мы\Desktop\работа\diplo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50" y="3187412"/>
            <a:ext cx="2044086" cy="291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Мы\Desktop\работа\DIPLOM_dyachkova_anastasiya_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436" y="3224659"/>
            <a:ext cx="2035290" cy="287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052736"/>
            <a:ext cx="2873896" cy="215948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125416" y="1042047"/>
            <a:ext cx="2943031" cy="215463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91758" y="1042047"/>
            <a:ext cx="2874633" cy="214536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9319" y="3208158"/>
            <a:ext cx="2039989" cy="286485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69308" y="3196680"/>
            <a:ext cx="2048042" cy="287632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17412" y="3208158"/>
            <a:ext cx="2044024" cy="286485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561436" y="3187412"/>
            <a:ext cx="2035290" cy="2885597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265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40000"/>
                </a:solidFill>
              </a:rPr>
              <a:t>Летний оздоровительный период</a:t>
            </a:r>
            <a:endParaRPr lang="ru-RU" sz="4000" b="1" dirty="0">
              <a:solidFill>
                <a:srgbClr val="740000"/>
              </a:solidFill>
            </a:endParaRPr>
          </a:p>
        </p:txBody>
      </p:sp>
      <p:pic>
        <p:nvPicPr>
          <p:cNvPr id="4098" name="Picture 2" descr="C:\Users\Мы\Desktop\136745_img201606010756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0" y="1028504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Мы\Desktop\IMG_20160809_0933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446" y="1028504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Мы\Desktop\140720_dsc043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766" y="1028504"/>
            <a:ext cx="264629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Мы\Desktop\IMG_20160729_0804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882" y="3183688"/>
            <a:ext cx="2261884" cy="301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Мы\Desktop\IMG_20160808_1045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766" y="4556896"/>
            <a:ext cx="2848011" cy="213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Мы\Desktop\IMG_20160729_10402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630" y="3175197"/>
            <a:ext cx="226825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1610" y="1028504"/>
            <a:ext cx="2846836" cy="214669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78446" y="1028504"/>
            <a:ext cx="2880320" cy="215518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958766" y="1028504"/>
            <a:ext cx="2646294" cy="352839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28630" y="3175197"/>
            <a:ext cx="2268252" cy="302433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696882" y="3175197"/>
            <a:ext cx="2261884" cy="302433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958766" y="4556896"/>
            <a:ext cx="2848011" cy="213600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895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Мы\Desktop\IMG_20160114_1124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2209174" cy="294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Мы\Desktop\IMG_20151112_165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8245"/>
            <a:ext cx="2210976" cy="294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Мы\Desktop\IMG_20160715_1122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645024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Мы\Desktop\IMG_20151106_0755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8" y="3208616"/>
            <a:ext cx="326436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Мы\Desktop\IMG_20160715_1042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916" y="476671"/>
            <a:ext cx="3160655" cy="237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258245"/>
            <a:ext cx="2209174" cy="29479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258245"/>
            <a:ext cx="2210976" cy="29503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67916" y="476671"/>
            <a:ext cx="3160655" cy="23704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664208" y="3206213"/>
            <a:ext cx="3264363" cy="24506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3645024"/>
            <a:ext cx="3456384" cy="25922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3985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34</Words>
  <Application>Microsoft Office PowerPoint</Application>
  <PresentationFormat>Экран (4:3)</PresentationFormat>
  <Paragraphs>10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SkazkaForSerge</vt:lpstr>
      <vt:lpstr>Times New Roman</vt:lpstr>
      <vt:lpstr>Тема Office</vt:lpstr>
      <vt:lpstr>Младшая группа «Сказка» 2015/2016 уч. г. Фотоотчет</vt:lpstr>
      <vt:lpstr>Мероприятия</vt:lpstr>
      <vt:lpstr>Презентация PowerPoint</vt:lpstr>
      <vt:lpstr>Презентация PowerPoint</vt:lpstr>
      <vt:lpstr>Презентация PowerPoint</vt:lpstr>
      <vt:lpstr>Проектная деятельность</vt:lpstr>
      <vt:lpstr>Кружок «Разноцветные пальчики»</vt:lpstr>
      <vt:lpstr>Работа с родителями </vt:lpstr>
      <vt:lpstr>Достижения и награды</vt:lpstr>
      <vt:lpstr>Летний оздоровительный период</vt:lpstr>
      <vt:lpstr>Презентация PowerPoint</vt:lpstr>
    </vt:vector>
  </TitlesOfParts>
  <Company>МАОУ лицей №21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Сказочные</dc:title>
  <dc:creator>Ранько Елена</dc:creator>
  <cp:lastModifiedBy>Мы</cp:lastModifiedBy>
  <cp:revision>57</cp:revision>
  <dcterms:created xsi:type="dcterms:W3CDTF">2015-04-19T15:51:03Z</dcterms:created>
  <dcterms:modified xsi:type="dcterms:W3CDTF">2016-09-13T20:43:58Z</dcterms:modified>
</cp:coreProperties>
</file>