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78" r:id="rId7"/>
    <p:sldId id="263" r:id="rId8"/>
    <p:sldId id="264" r:id="rId9"/>
    <p:sldId id="280" r:id="rId10"/>
    <p:sldId id="281" r:id="rId11"/>
    <p:sldId id="275" r:id="rId12"/>
    <p:sldId id="27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E5C8B-4163-42B0-AA4D-DE78E7C649E8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7256A-6B8A-4FEB-ABEA-0FFA6E5960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789A3-33D1-4CEB-BED8-501F00F54E45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119CE-6400-41CA-8CFC-B551497914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25EEF-07F2-49B2-B6F7-033B620EF48B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026CC-5BA6-41C5-86FE-619809A936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8C6A0-B973-4BF8-A945-553DA58B943C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AA733-4B58-4D92-90BC-232D2DF46C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8EA2D-A135-414D-B06C-73D524CCAF56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502A5-A4A1-4750-957A-E8E96E6D66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0E74E-9F15-4DDF-BDD6-CC8D1821124A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CBA72-8EE4-4984-877D-5DDA177B04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906A9-2ECB-4B6E-AA7C-82DD6D70282E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462A5-7CB7-4A7E-9719-50603C806A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B110D-AA87-4E65-BD04-96BECB51E9A1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81169-55EB-4859-861E-C3063CB2C2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73926-0BC3-4740-AC9C-72BF113BAFF3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E6050-DFF7-4F9F-9DC0-4219BB6CCE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15871-606E-4F0F-9865-423AD49569ED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364F0-7A21-4C0D-8224-277C29395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764A9-794C-418E-8CF5-DFCA1446D679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4AF82-F18D-4EEB-9A65-EE9D1E0974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405A783-DC0D-45CE-A69F-506EDEFC1AFF}" type="datetimeFigureOut">
              <a:rPr lang="ru-RU"/>
              <a:pPr>
                <a:defRPr/>
              </a:pPr>
              <a:t>02.11.2015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B7A79E-5D24-477A-B2BB-96D8C6991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mg-fotki.yandex.ru/get/6507/26346061.4/0_8b130_ac7bbb76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85860"/>
            <a:ext cx="6935805" cy="4334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2357422" y="6215082"/>
            <a:ext cx="62865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Воспитатели: </a:t>
            </a:r>
            <a:r>
              <a:rPr lang="ru-RU" sz="2000" b="1" dirty="0" err="1" smtClean="0">
                <a:solidFill>
                  <a:schemeClr val="bg1"/>
                </a:solidFill>
              </a:rPr>
              <a:t>Жданкина</a:t>
            </a:r>
            <a:r>
              <a:rPr lang="ru-RU" sz="2000" b="1" dirty="0" smtClean="0">
                <a:solidFill>
                  <a:schemeClr val="bg1"/>
                </a:solidFill>
              </a:rPr>
              <a:t> Н.М., </a:t>
            </a:r>
            <a:r>
              <a:rPr lang="ru-RU" sz="2000" b="1" dirty="0" err="1" smtClean="0">
                <a:solidFill>
                  <a:schemeClr val="bg1"/>
                </a:solidFill>
              </a:rPr>
              <a:t>Курносова</a:t>
            </a:r>
            <a:r>
              <a:rPr lang="ru-RU" sz="2000" b="1" dirty="0" smtClean="0">
                <a:solidFill>
                  <a:schemeClr val="bg1"/>
                </a:solidFill>
              </a:rPr>
              <a:t> Е.В.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316" name="WordArt 5"/>
          <p:cNvSpPr>
            <a:spLocks noChangeArrowheads="1" noChangeShapeType="1" noTextEdit="1"/>
          </p:cNvSpPr>
          <p:nvPr/>
        </p:nvSpPr>
        <p:spPr bwMode="auto">
          <a:xfrm>
            <a:off x="395288" y="549275"/>
            <a:ext cx="82708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Проект "Что мы знаем о насекомых?"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http://s1.maminklub.lv/cache/f9/ad/f9ad1af755dfb11c59e2ed4f3fb72f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525" y="77788"/>
            <a:ext cx="8936038" cy="670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71438" y="1785938"/>
            <a:ext cx="4714876" cy="4708525"/>
          </a:xfrm>
        </p:spPr>
        <p:txBody>
          <a:bodyPr>
            <a:normAutofit fontScale="92500" lnSpcReduction="1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i="1" dirty="0" smtClean="0">
                <a:solidFill>
                  <a:schemeClr val="bg1"/>
                </a:solidFill>
              </a:rPr>
              <a:t>    </a:t>
            </a:r>
            <a:r>
              <a:rPr lang="ru-RU" i="1" dirty="0" smtClean="0"/>
              <a:t>Что такое луг?</a:t>
            </a:r>
            <a:br>
              <a:rPr lang="ru-RU" i="1" dirty="0" smtClean="0"/>
            </a:br>
            <a:r>
              <a:rPr lang="ru-RU" i="1" dirty="0" smtClean="0"/>
              <a:t>Ковёр травы вокруг.</a:t>
            </a:r>
            <a:br>
              <a:rPr lang="ru-RU" i="1" dirty="0" smtClean="0"/>
            </a:br>
            <a:r>
              <a:rPr lang="ru-RU" i="1" dirty="0" smtClean="0"/>
              <a:t>Цветов нарядных венчики,</a:t>
            </a:r>
            <a:br>
              <a:rPr lang="ru-RU" i="1" dirty="0" smtClean="0"/>
            </a:br>
            <a:r>
              <a:rPr lang="ru-RU" i="1" dirty="0" smtClean="0"/>
              <a:t>Звонкие кузнечики.</a:t>
            </a:r>
            <a:br>
              <a:rPr lang="ru-RU" i="1" dirty="0" smtClean="0"/>
            </a:br>
            <a:r>
              <a:rPr lang="ru-RU" i="1" dirty="0" smtClean="0"/>
              <a:t>Мотыльки игривые,</a:t>
            </a:r>
            <a:br>
              <a:rPr lang="ru-RU" i="1" dirty="0" smtClean="0"/>
            </a:br>
            <a:r>
              <a:rPr lang="ru-RU" i="1" dirty="0" smtClean="0"/>
              <a:t>Жуки неторопливые.</a:t>
            </a:r>
            <a:br>
              <a:rPr lang="ru-RU" i="1" dirty="0" smtClean="0"/>
            </a:br>
            <a:r>
              <a:rPr lang="ru-RU" i="1" dirty="0" smtClean="0"/>
              <a:t>С мёдом сладким пчёлки,</a:t>
            </a:r>
            <a:br>
              <a:rPr lang="ru-RU" i="1" dirty="0" smtClean="0"/>
            </a:br>
            <a:r>
              <a:rPr lang="ru-RU" i="1" dirty="0" smtClean="0"/>
              <a:t>Песня перепёлки.</a:t>
            </a:r>
            <a:br>
              <a:rPr lang="ru-RU" i="1" dirty="0" smtClean="0"/>
            </a:br>
            <a:r>
              <a:rPr lang="ru-RU" i="1" dirty="0" smtClean="0"/>
              <a:t>Мяты аромат,</a:t>
            </a:r>
            <a:br>
              <a:rPr lang="ru-RU" i="1" dirty="0" smtClean="0"/>
            </a:br>
            <a:r>
              <a:rPr lang="ru-RU" i="1" dirty="0" smtClean="0"/>
              <a:t>Лета нежный взгляд</a:t>
            </a:r>
            <a:br>
              <a:rPr lang="ru-RU" i="1" dirty="0" smtClean="0"/>
            </a:br>
            <a:r>
              <a:rPr lang="ru-RU" i="1" dirty="0" smtClean="0"/>
              <a:t>И до белых мух</a:t>
            </a:r>
            <a:br>
              <a:rPr lang="ru-RU" i="1" dirty="0" smtClean="0"/>
            </a:br>
            <a:r>
              <a:rPr lang="ru-RU" i="1" dirty="0" smtClean="0"/>
              <a:t>С дудочкой пастух</a:t>
            </a:r>
            <a:r>
              <a:rPr lang="ru-RU" dirty="0" smtClean="0"/>
              <a:t>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http://img0.liveinternet.ru/images/attach/c/3/76/443/76443900_WindowsLiveWriter_e1b0cdea3b36_AF66_RRRSR_SRSR__RSRyoSRRR_RRRRRyo_RRSRRRRSR_105_ef7ae73dd61f4067b3c957347d5ae4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Актуальность темы: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65725"/>
          </a:xfrm>
        </p:spPr>
        <p:txBody>
          <a:bodyPr>
            <a:normAutofit fontScale="77500" lnSpcReduction="20000"/>
          </a:bodyPr>
          <a:lstStyle/>
          <a:p>
            <a:pPr indent="620713"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     </a:t>
            </a:r>
            <a:r>
              <a:rPr lang="ru-RU" dirty="0" smtClean="0"/>
              <a:t>Большинство современных детей редко общаются с природой. Поэтому этот проект направлен на то, чтобы наши дети научились любить и беречь окружающий мир.  </a:t>
            </a:r>
          </a:p>
          <a:p>
            <a:pPr marL="548640" indent="-411480"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     </a:t>
            </a:r>
            <a:r>
              <a:rPr lang="ru-RU" dirty="0" smtClean="0"/>
              <a:t>Реакция ребят на насекомых, встречающихся на участке детского сада, была неоднозначна. Часть детей выражала радость и неподдельный интерес, другие - пугались. Были и такие ребята, которые предлагали уничтожить насекомых. В ходе бесед с детьми выяснилось, что их знания о насекомых очень скудны. </a:t>
            </a:r>
          </a:p>
          <a:p>
            <a:pPr indent="884238"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     </a:t>
            </a:r>
            <a:r>
              <a:rPr lang="ru-RU" dirty="0" smtClean="0"/>
              <a:t>Таким образом, возникла проблема: «Нужны ли насекомые? Пользу или вред они приносят?» Участие детей в проекте позволило сформировать представления о насекомых, их пользе или вреде; развить творческие способности и поисковую деятельность.</a:t>
            </a:r>
          </a:p>
          <a:p>
            <a:pPr marL="548640" indent="-41148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Наблюдаем  за майским жуком</a:t>
            </a:r>
            <a:endParaRPr lang="ru-RU" sz="40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16386" name="Picture 2" descr="C:\Users\User\Desktop\рита\насекомые\фото\IMG_40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1000125"/>
            <a:ext cx="3643313" cy="2732088"/>
          </a:xfrm>
        </p:spPr>
      </p:pic>
      <p:pic>
        <p:nvPicPr>
          <p:cNvPr id="16387" name="Picture 3" descr="C:\Users\User\Desktop\рита\насекомые\фото\IMG_4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3857625"/>
            <a:ext cx="371475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C:\Users\User\Desktop\рита\насекомые\фото\IMG_40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3786188"/>
            <a:ext cx="3857625" cy="28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C:\Users\User\Desktop\рита\насекомые\фото\IMG_40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3" y="928688"/>
            <a:ext cx="371475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857232"/>
            <a:ext cx="4071966" cy="14287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  <a:latin typeface="Monotype Corsiva" pitchFamily="66" charset="0"/>
              </a:rPr>
              <a:t>Наблюдаем за божьей коровкой и муравьями</a:t>
            </a:r>
            <a:endParaRPr lang="ru-RU" sz="36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17410" name="Picture 2" descr="C:\Users\User\Desktop\рита\насекомые\фото\IMG_403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3571875"/>
            <a:ext cx="3857625" cy="2894013"/>
          </a:xfrm>
        </p:spPr>
      </p:pic>
      <p:pic>
        <p:nvPicPr>
          <p:cNvPr id="17411" name="Picture 3" descr="C:\Users\User\Desktop\рита\насекомые\фото\IMG_40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643313"/>
            <a:ext cx="3929062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C:\Users\User\Desktop\рита\насекомые\фото\IMG_397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14313"/>
            <a:ext cx="4108450" cy="308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214422"/>
            <a:ext cx="3071834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Наблюдаем за травяным клопом</a:t>
            </a:r>
            <a:endParaRPr lang="ru-RU" sz="40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18434" name="Picture 2" descr="C:\Users\User\Desktop\рита\насекомые\фото\IMG_404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313" y="3143250"/>
            <a:ext cx="4714875" cy="3536950"/>
          </a:xfrm>
        </p:spPr>
      </p:pic>
      <p:pic>
        <p:nvPicPr>
          <p:cNvPr id="18435" name="Picture 3" descr="C:\Users\User\Desktop\рита\насекомые\фото\IMG_40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214313"/>
            <a:ext cx="40005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9" descr="DSC038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79600"/>
            <a:ext cx="3889375" cy="29178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0482" name="Рисунок 14" descr="P104020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284538"/>
            <a:ext cx="4392613" cy="2938462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0483" name="WordArt 9"/>
          <p:cNvSpPr>
            <a:spLocks noChangeArrowheads="1" noChangeShapeType="1" noTextEdit="1"/>
          </p:cNvSpPr>
          <p:nvPr/>
        </p:nvSpPr>
        <p:spPr bwMode="auto">
          <a:xfrm>
            <a:off x="1692275" y="1052513"/>
            <a:ext cx="54006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Лепим насекомых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5" descr="C:\Users\User\Desktop\рита\насекомые\фото\IMG_39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260350"/>
            <a:ext cx="3729037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Рисунок 7" descr="DSC0379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313" y="3933825"/>
            <a:ext cx="3744912" cy="2811463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1507" name="Picture 5" descr="C:\Users\User\Desktop\рита\насекомые\фото\IMG_39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404813"/>
            <a:ext cx="371475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WordArt 11"/>
          <p:cNvSpPr>
            <a:spLocks noChangeArrowheads="1" noChangeShapeType="1" noTextEdit="1"/>
          </p:cNvSpPr>
          <p:nvPr/>
        </p:nvSpPr>
        <p:spPr bwMode="auto">
          <a:xfrm>
            <a:off x="1547813" y="3213100"/>
            <a:ext cx="493236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Рисуем и раскрашиваем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13" descr="P104019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3887788" cy="26003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2530" name="Рисунок 12" descr="P104019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88913"/>
            <a:ext cx="4033838" cy="2697162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25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1388" y="3921125"/>
            <a:ext cx="4392612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24288"/>
            <a:ext cx="4537075" cy="303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WordArt 9"/>
          <p:cNvSpPr>
            <a:spLocks noChangeArrowheads="1" noChangeShapeType="1" noTextEdit="1"/>
          </p:cNvSpPr>
          <p:nvPr/>
        </p:nvSpPr>
        <p:spPr bwMode="auto">
          <a:xfrm>
            <a:off x="1258888" y="3141663"/>
            <a:ext cx="6629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Готовим "Дом для насекомых"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15" descr="DSC0379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706438"/>
            <a:ext cx="8280400" cy="6151562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3554" name="WordArt 5"/>
          <p:cNvSpPr>
            <a:spLocks noChangeArrowheads="1" noChangeShapeType="1" noTextEdit="1"/>
          </p:cNvSpPr>
          <p:nvPr/>
        </p:nvSpPr>
        <p:spPr bwMode="auto">
          <a:xfrm>
            <a:off x="2195513" y="260350"/>
            <a:ext cx="50403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Дом насекомых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6" descr="http://snailblog.ru/wp-content/uploads/2013/01/Snails-wallpapers-010-1024x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88"/>
            <a:ext cx="90805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Прямоугольник 3"/>
          <p:cNvSpPr>
            <a:spLocks noChangeArrowheads="1"/>
          </p:cNvSpPr>
          <p:nvPr/>
        </p:nvSpPr>
        <p:spPr bwMode="auto">
          <a:xfrm>
            <a:off x="785813" y="1643063"/>
            <a:ext cx="707231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3200" b="1">
                <a:solidFill>
                  <a:schemeClr val="bg1"/>
                </a:solidFill>
                <a:latin typeface="Monotype Corsiva" pitchFamily="66" charset="0"/>
              </a:rPr>
              <a:t> Сформировался устойчивый интерес детей к  природе;</a:t>
            </a:r>
          </a:p>
          <a:p>
            <a:pPr>
              <a:buFont typeface="Arial" charset="0"/>
              <a:buChar char="•"/>
            </a:pPr>
            <a:r>
              <a:rPr lang="ru-RU" sz="3200" b="1">
                <a:solidFill>
                  <a:schemeClr val="bg1"/>
                </a:solidFill>
                <a:latin typeface="Monotype Corsiva" pitchFamily="66" charset="0"/>
              </a:rPr>
              <a:t> Повысился уровень экологической грамотности воспитанников, сложилась система знаний  детей о насекомых;</a:t>
            </a:r>
          </a:p>
          <a:p>
            <a:pPr>
              <a:buFont typeface="Arial" charset="0"/>
              <a:buChar char="•"/>
            </a:pPr>
            <a:r>
              <a:rPr lang="ru-RU" sz="3200" b="1">
                <a:solidFill>
                  <a:schemeClr val="bg1"/>
                </a:solidFill>
                <a:latin typeface="Monotype Corsiva" pitchFamily="66" charset="0"/>
              </a:rPr>
              <a:t>У детей воспиталось чувство сопереживания и желания помочь маленьким обитателям</a:t>
            </a:r>
          </a:p>
        </p:txBody>
      </p:sp>
      <p:sp>
        <p:nvSpPr>
          <p:cNvPr id="24579" name="TextBox 7"/>
          <p:cNvSpPr txBox="1">
            <a:spLocks noChangeArrowheads="1"/>
          </p:cNvSpPr>
          <p:nvPr/>
        </p:nvSpPr>
        <p:spPr bwMode="auto">
          <a:xfrm>
            <a:off x="1000125" y="785813"/>
            <a:ext cx="6429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chemeClr val="bg1"/>
                </a:solidFill>
                <a:latin typeface="Monotype Corsiva" pitchFamily="66" charset="0"/>
              </a:rPr>
              <a:t>Результаты исследования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http://img0.liveinternet.ru/images/attach/c/8/101/316/101316568_large_4682843_camomiles_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63" y="142875"/>
            <a:ext cx="9075737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75" y="1714500"/>
            <a:ext cx="5357813" cy="3540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Воспитание у ребёнка дошкольного возраста любви и бережного отношения к окружающей природе, способствует формированию отзывчивой и гуманной личности</a:t>
            </a:r>
            <a:endParaRPr lang="ru-RU" sz="32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324</TotalTime>
  <Words>222</Words>
  <Application>Microsoft Office PowerPoint</Application>
  <PresentationFormat>Экран (4:3)</PresentationFormat>
  <Paragraphs>19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Слайд 1</vt:lpstr>
      <vt:lpstr>Слайд 2</vt:lpstr>
      <vt:lpstr>Актуальность темы:</vt:lpstr>
      <vt:lpstr>Наблюдаем  за майским жуком</vt:lpstr>
      <vt:lpstr>Наблюдаем за божьей коровкой и муравьями</vt:lpstr>
      <vt:lpstr>Наблюдаем за травяным клопом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Фотоотчёт по проекту «Мир насекомых»</dc:title>
  <dc:creator>User</dc:creator>
  <cp:lastModifiedBy>Дет-сад 2</cp:lastModifiedBy>
  <cp:revision>46</cp:revision>
  <dcterms:created xsi:type="dcterms:W3CDTF">2014-07-08T17:59:40Z</dcterms:created>
  <dcterms:modified xsi:type="dcterms:W3CDTF">2015-11-02T10:44:16Z</dcterms:modified>
</cp:coreProperties>
</file>