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804" r:id="rId1"/>
  </p:sldMasterIdLst>
  <p:notesMasterIdLst>
    <p:notesMasterId r:id="rId2"/>
  </p:notesMasterIdLst>
  <p:sldIdLst>
    <p:sldId id="256" r:id="rId3"/>
    <p:sldId id="288" r:id="rId4"/>
    <p:sldId id="308" r:id="rId5"/>
    <p:sldId id="309" r:id="rId6"/>
    <p:sldId id="313" r:id="rId7"/>
    <p:sldId id="315" r:id="rId8"/>
    <p:sldId id="292" r:id="rId9"/>
    <p:sldId id="323" r:id="rId10"/>
    <p:sldId id="295" r:id="rId11"/>
    <p:sldId id="320" r:id="rId12"/>
    <p:sldId id="297" r:id="rId13"/>
    <p:sldId id="319" r:id="rId14"/>
    <p:sldId id="300" r:id="rId15"/>
    <p:sldId id="301" r:id="rId16"/>
    <p:sldId id="269" r:id="rId17"/>
    <p:sldId id="318" r:id="rId18"/>
    <p:sldId id="312" r:id="rId19"/>
    <p:sldId id="302" r:id="rId20"/>
    <p:sldId id="303" r:id="rId21"/>
    <p:sldId id="317" r:id="rId22"/>
    <p:sldId id="321" r:id="rId23"/>
    <p:sldId id="322" r:id="rId24"/>
    <p:sldId id="307" r:id="rId25"/>
    <p:sldId id="304" r:id="rId26"/>
    <p:sldId id="310" r:id="rId27"/>
    <p:sldId id="305" r:id="rId28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4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23" autoAdjust="0"/>
    <p:restoredTop sz="94585" autoAdjust="0"/>
  </p:normalViewPr>
  <p:slideViewPr>
    <p:cSldViewPr>
      <p:cViewPr>
        <p:scale>
          <a:sx n="64" d="100"/>
          <a:sy n="64" d="100"/>
        </p:scale>
        <p:origin x="-1925" y="-48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tags" Target="tags/tag1.xml" /><Relationship Id="rId3" Type="http://schemas.openxmlformats.org/officeDocument/2006/relationships/slide" Target="slides/slide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959A4A-6DD9-4403-B2F3-5E41F4B24018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103C42-421F-419C-89EF-09BEDAA9D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2425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58A7CE-35BB-4435-AC25-F49C053E6C5A}" type="slidenum">
              <a:rPr lang="ru-RU">
                <a:cs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601F-FDB5-41C0-8133-6084209BFA62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3ED38-9D48-4D10-9A11-62D2ED9C4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83C7-50C1-4439-9DE9-1FCB5AE213B8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39FB-819B-42A3-9930-F3D786BDE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B7DD-5817-4A72-8809-119E52C2A19B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9E54-0904-48FA-86F4-B7BBA832E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25C8D8-A4B5-4D8A-87AD-2D09FD3A3911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D104E-1D0C-4BD8-9B6E-106661269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2" r:id="rId2"/>
    <p:sldLayoutId id="2147483811" r:id="rId3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313466" cy="620688"/>
          </a:xfrm>
        </p:spPr>
        <p:txBody>
          <a:bodyPr>
            <a:noAutofit/>
          </a:bodyPr>
          <a:lstStyle/>
          <a:p>
            <a:pPr algn="ctr" fontAlgn="auto">
              <a:spcAft>
                <a:spcPct val="0"/>
              </a:spcAft>
              <a:defRPr/>
            </a:pPr>
            <a:r>
              <a:rPr lang="ru-RU" sz="3200" err="1" smtClean="0">
                <a:solidFill>
                  <a:srgbClr val="FF4F4F"/>
                </a:solidFill>
              </a:rPr>
              <a:t>Портфолио </a:t>
            </a:r>
            <a:endParaRPr lang="ru-RU" sz="3200">
              <a:solidFill>
                <a:srgbClr val="FF4F4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417" y="657421"/>
            <a:ext cx="5161951" cy="60853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ct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b="1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ct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Абрамовой Юлии Геннадьевны</a:t>
            </a:r>
            <a:r>
              <a:rPr lang="ru-RU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 fontAlgn="auto">
              <a:spcAft>
                <a:spcPct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sz="20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преподавателя </a:t>
            </a:r>
          </a:p>
          <a:p>
            <a:pPr algn="ctr" fontAlgn="auto">
              <a:spcAft>
                <a:spcPct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sz="20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бюджетного учреждения дополнительного образования</a:t>
            </a:r>
          </a:p>
          <a:p>
            <a:pPr algn="ctr" fontAlgn="auto">
              <a:spcAft>
                <a:spcPct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sz="2000" b="1" i="1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Атяшевского муниципального района</a:t>
            </a:r>
          </a:p>
          <a:p>
            <a:pPr algn="ctr" fontAlgn="auto">
              <a:spcAft>
                <a:spcPct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sz="20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«Детская школа искусств»</a:t>
            </a:r>
          </a:p>
          <a:p>
            <a:pPr algn="ctr" fontAlgn="auto">
              <a:spcAft>
                <a:spcPct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altLang="ru-RU" sz="2000" b="1" i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500188" y="3000375"/>
            <a:ext cx="59293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b="1">
                <a:latin typeface="Constantia" pitchFamily="18" charset="0"/>
              </a:rPr>
              <a:t> </a:t>
            </a:r>
            <a:endParaRPr lang="ru-RU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3141663"/>
            <a:ext cx="4897438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altLang="ru-RU" sz="1400" b="1" i="1">
                <a:solidFill>
                  <a:srgbClr val="002060"/>
                </a:solidFill>
                <a:latin typeface="Times New Roman" pitchFamily="18" charset="0"/>
              </a:rPr>
              <a:t>Дата рождения:24.11.1990</a:t>
            </a:r>
          </a:p>
          <a:p>
            <a:pPr marL="342900" indent="-342900">
              <a:buFontTx/>
              <a:buAutoNum type="arabicPeriod"/>
            </a:pPr>
            <a:r>
              <a:rPr lang="ru-RU" altLang="ru-RU" sz="1400" b="1" i="1" smtClean="0">
                <a:solidFill>
                  <a:srgbClr val="002060"/>
                </a:solidFill>
                <a:latin typeface="Times New Roman" pitchFamily="18" charset="0"/>
              </a:rPr>
              <a:t>Образование, наименование образовательного учреждения: среднее специальное, ГОУ СПО «СМУ им. Л.П. Кирюкова;  высшее, МГПИ им. М.Е. Евсевьева.</a:t>
            </a:r>
            <a:endParaRPr lang="ru-RU" altLang="ru-RU" sz="1400" b="1" i="1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/>
            <a:r>
              <a:rPr lang="ru-RU" altLang="ru-RU" sz="1400" b="1" i="1">
                <a:solidFill>
                  <a:srgbClr val="002060"/>
                </a:solidFill>
                <a:latin typeface="Times New Roman" pitchFamily="18" charset="0"/>
              </a:rPr>
              <a:t>3</a:t>
            </a:r>
            <a:r>
              <a:rPr lang="ru-RU" altLang="ru-RU" sz="1400" b="1" i="1" smtClean="0">
                <a:solidFill>
                  <a:srgbClr val="002060"/>
                </a:solidFill>
                <a:latin typeface="Times New Roman" pitchFamily="18" charset="0"/>
              </a:rPr>
              <a:t>.Специальность: преподаватель игры на инструменте (домра); учитель музыки</a:t>
            </a:r>
            <a:endParaRPr lang="ru-RU" altLang="ru-RU" sz="1400" b="1" i="1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/>
            <a:r>
              <a:rPr lang="ru-RU" altLang="ru-RU" sz="1400" b="1" i="1">
                <a:solidFill>
                  <a:srgbClr val="002060"/>
                </a:solidFill>
                <a:latin typeface="Times New Roman" pitchFamily="18" charset="0"/>
              </a:rPr>
              <a:t>4</a:t>
            </a:r>
            <a:r>
              <a:rPr lang="ru-RU" altLang="ru-RU" sz="1400" b="1" i="1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altLang="ru-RU" sz="1400" b="1" i="1">
                <a:solidFill>
                  <a:srgbClr val="002060"/>
                </a:solidFill>
                <a:latin typeface="Times New Roman" pitchFamily="18" charset="0"/>
              </a:rPr>
              <a:t>Педагогический стаж:  </a:t>
            </a:r>
            <a:r>
              <a:rPr lang="ru-RU" altLang="ru-RU" sz="1400" b="1" i="1" smtClean="0">
                <a:solidFill>
                  <a:srgbClr val="002060"/>
                </a:solidFill>
                <a:latin typeface="Times New Roman" pitchFamily="18" charset="0"/>
              </a:rPr>
              <a:t>12лет</a:t>
            </a:r>
            <a:endParaRPr lang="ru-RU" altLang="ru-RU" sz="1400" b="1" i="1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/>
            <a:r>
              <a:rPr lang="ru-RU" altLang="ru-RU" sz="1400" b="1" i="1">
                <a:solidFill>
                  <a:srgbClr val="002060"/>
                </a:solidFill>
                <a:latin typeface="Times New Roman" pitchFamily="18" charset="0"/>
              </a:rPr>
              <a:t>5</a:t>
            </a:r>
            <a:r>
              <a:rPr lang="ru-RU" altLang="ru-RU" sz="1400" b="1" i="1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altLang="ru-RU" sz="1400" b="1" i="1">
                <a:solidFill>
                  <a:srgbClr val="002060"/>
                </a:solidFill>
                <a:latin typeface="Times New Roman" pitchFamily="18" charset="0"/>
              </a:rPr>
              <a:t>Квалификационная категория: первая</a:t>
            </a:r>
          </a:p>
          <a:p>
            <a:pPr marL="342900" indent="-342900"/>
            <a:r>
              <a:rPr lang="ru-RU" altLang="ru-RU" sz="1400" b="1" i="1">
                <a:solidFill>
                  <a:srgbClr val="002060"/>
                </a:solidFill>
                <a:latin typeface="Times New Roman" pitchFamily="18" charset="0"/>
              </a:rPr>
              <a:t>6</a:t>
            </a:r>
            <a:r>
              <a:rPr lang="ru-RU" altLang="ru-RU" sz="1400" b="1" i="1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altLang="ru-RU" sz="1400" b="1" i="1">
                <a:solidFill>
                  <a:srgbClr val="002060"/>
                </a:solidFill>
                <a:latin typeface="Times New Roman" pitchFamily="18" charset="0"/>
              </a:rPr>
              <a:t>Год аттестации:  </a:t>
            </a:r>
            <a:r>
              <a:rPr lang="ru-RU" altLang="ru-RU" sz="1400" b="1" i="1" smtClean="0">
                <a:solidFill>
                  <a:srgbClr val="002060"/>
                </a:solidFill>
                <a:latin typeface="Times New Roman" pitchFamily="18" charset="0"/>
              </a:rPr>
              <a:t>2020г.</a:t>
            </a:r>
            <a:endParaRPr lang="ru-RU" altLang="ru-RU" sz="1400" b="1" i="1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/>
            <a:r>
              <a:rPr lang="ru-RU" altLang="ru-RU" sz="1400" b="1" i="1">
                <a:solidFill>
                  <a:srgbClr val="002060"/>
                </a:solidFill>
                <a:latin typeface="Times New Roman" pitchFamily="18" charset="0"/>
              </a:rPr>
              <a:t>7</a:t>
            </a:r>
            <a:r>
              <a:rPr lang="ru-RU" altLang="ru-RU" sz="1400" b="1" i="1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altLang="ru-RU" sz="1400" b="1" i="1">
                <a:solidFill>
                  <a:srgbClr val="002060"/>
                </a:solidFill>
                <a:latin typeface="Times New Roman" pitchFamily="18" charset="0"/>
              </a:rPr>
              <a:t>Прохождение курсов повышения </a:t>
            </a:r>
            <a:r>
              <a:rPr lang="ru-RU" altLang="ru-RU" sz="1400" b="1" i="1" smtClean="0">
                <a:solidFill>
                  <a:srgbClr val="002060"/>
                </a:solidFill>
                <a:latin typeface="Times New Roman" pitchFamily="18" charset="0"/>
              </a:rPr>
              <a:t>квалификации-с 17.04.2015-29.04.2015г; с 04.12.2017-13.12.2017г;</a:t>
            </a:r>
          </a:p>
          <a:p>
            <a:pPr marL="342900" indent="-342900"/>
            <a:r>
              <a:rPr lang="ru-RU" altLang="ru-RU" sz="1400" b="1" i="1" smtClean="0">
                <a:solidFill>
                  <a:srgbClr val="002060"/>
                </a:solidFill>
                <a:latin typeface="Times New Roman" pitchFamily="18" charset="0"/>
              </a:rPr>
              <a:t>17.03.2020-26.03.2020г; 20.04. – 29.04.2023г; </a:t>
            </a:r>
          </a:p>
          <a:p>
            <a:pPr marL="342900" indent="-342900"/>
            <a:r>
              <a:rPr lang="ru-RU" altLang="ru-RU" sz="1400" b="1" i="1" smtClean="0">
                <a:solidFill>
                  <a:srgbClr val="002060"/>
                </a:solidFill>
                <a:latin typeface="Times New Roman" pitchFamily="18" charset="0"/>
              </a:rPr>
              <a:t>13.02.2023-  .02.2023г</a:t>
            </a:r>
            <a:endParaRPr lang="ru-RU" altLang="ru-RU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4344" name="Picture 8" descr="IMG_173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3188" y="692150"/>
            <a:ext cx="3960812" cy="59769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1428728" y="214290"/>
            <a:ext cx="6260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smtClean="0">
                <a:solidFill>
                  <a:srgbClr val="FF0000"/>
                </a:solidFill>
              </a:rPr>
              <a:t>Позитивная динамика доли учащихся,</a:t>
            </a:r>
          </a:p>
          <a:p>
            <a:pPr algn="ctr"/>
            <a:r>
              <a:rPr lang="ru-RU" sz="2000" smtClean="0">
                <a:solidFill>
                  <a:srgbClr val="FF0000"/>
                </a:solidFill>
              </a:rPr>
              <a:t> успевающих на «4» и «5» за предшествующий год</a:t>
            </a:r>
            <a:endParaRPr lang="ru-RU" sz="2000">
              <a:solidFill>
                <a:srgbClr val="FF0000"/>
              </a:solidFill>
            </a:endParaRPr>
          </a:p>
        </p:txBody>
      </p:sp>
      <p:pic>
        <p:nvPicPr>
          <p:cNvPr id="3074" name="Picture 2" descr="C:\Users\acer\Desktop\IMG_20230228_19003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5400000">
            <a:off x="500045" y="1428726"/>
            <a:ext cx="5857893" cy="500066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>
                <a:solidFill>
                  <a:srgbClr val="FF0000"/>
                </a:solidFill>
              </a:rPr>
              <a:t>Результаты участия обучающихся в профессиональных конкурсах, проводимых под патронатом Министерств культуры</a:t>
            </a:r>
            <a:endParaRPr lang="ru-RU" sz="2000">
              <a:solidFill>
                <a:srgbClr val="FF0000"/>
              </a:solidFill>
            </a:endParaRPr>
          </a:p>
        </p:txBody>
      </p:sp>
      <p:pic>
        <p:nvPicPr>
          <p:cNvPr id="3074" name="Picture 2" descr="C:\Users\acer\Desktop\IMG_20230221_09470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952040"/>
            <a:ext cx="4286279" cy="5905960"/>
          </a:xfrm>
          <a:prstGeom prst="rect">
            <a:avLst/>
          </a:prstGeom>
          <a:noFill/>
        </p:spPr>
      </p:pic>
      <p:pic>
        <p:nvPicPr>
          <p:cNvPr id="3075" name="Picture 3" descr="C:\Users\acer\Desktop\IMG_20230221_09444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6314" y="909067"/>
            <a:ext cx="4000528" cy="5948933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02699"/>
            <a:ext cx="4427984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27984" y="301711"/>
            <a:ext cx="4716015" cy="652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C:\Users\acer\Desktop\IMG_20230228_09235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285728"/>
            <a:ext cx="4143404" cy="6367074"/>
          </a:xfrm>
          <a:prstGeom prst="rect">
            <a:avLst/>
          </a:prstGeom>
          <a:noFill/>
        </p:spPr>
      </p:pic>
      <p:pic>
        <p:nvPicPr>
          <p:cNvPr id="4099" name="Picture 3" descr="C:\Users\acer\Desktop\IMG_20230228_09241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00562" y="214290"/>
            <a:ext cx="4521537" cy="648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Admin\Desktop\Screenshot_20200519_17135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6248" y="285728"/>
            <a:ext cx="4857752" cy="6572272"/>
          </a:xfrm>
          <a:prstGeom prst="rect">
            <a:avLst/>
          </a:prstGeom>
          <a:noFill/>
        </p:spPr>
      </p:pic>
      <p:pic>
        <p:nvPicPr>
          <p:cNvPr id="6146" name="Picture 2" descr="C:\Users\Admin\Desktop\Screenshot_20200519_17142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214290"/>
            <a:ext cx="4500562" cy="6643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05800" cy="1000108"/>
          </a:xfrm>
        </p:spPr>
        <p:txBody>
          <a:bodyPr>
            <a:normAutofit fontScale="90000"/>
          </a:bodyPr>
          <a:lstStyle/>
          <a:p>
            <a:pPr fontAlgn="auto">
              <a:spcAft>
                <a:spcPct val="0"/>
              </a:spcAft>
              <a:defRPr/>
            </a:pPr>
            <a:r>
              <a:rPr lang="ru-RU" b="1" i="1" smtClean="0">
                <a:solidFill>
                  <a:srgbClr val="FF4F4F"/>
                </a:solidFill>
                <a:latin typeface="Times New Roman" pitchFamily="18" charset="0"/>
                <a:cs typeface="Times New Roman" pitchFamily="18" charset="0"/>
              </a:rPr>
              <a:t>Участие учащихся в конкурсах</a:t>
            </a:r>
            <a:endParaRPr lang="ru-RU" b="1" i="1">
              <a:solidFill>
                <a:srgbClr val="FF4F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cer\Desktop\IMG_20230221_09455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44" y="928670"/>
            <a:ext cx="4324241" cy="592933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0800000">
            <a:off x="4500562" y="928670"/>
            <a:ext cx="4643438" cy="5929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 spd="slow">
    <p:zoom dir="in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C:\Users\Admin\Desktop\Screenshot_20200807_16163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85852" y="214290"/>
            <a:ext cx="4572000" cy="6215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138040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IMG_20200806_19070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642918"/>
            <a:ext cx="8643966" cy="6000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Количество учащихся (коллективов), принимающих участие в конкурсах, фестивалях, выставках различного уровня за межатестационный период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2051" name="Picture 3" descr="C:\Users\acer\Desktop\IMG_20230228_19000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786" y="928646"/>
            <a:ext cx="4329677" cy="592935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571472" y="214290"/>
            <a:ext cx="857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Участие</a:t>
            </a:r>
            <a:r>
              <a:rPr lang="ru-RU" smtClean="0"/>
              <a:t> </a:t>
            </a:r>
            <a:r>
              <a:rPr lang="ru-RU" smtClean="0">
                <a:solidFill>
                  <a:srgbClr val="FF0000"/>
                </a:solidFill>
              </a:rPr>
              <a:t>преподавателя или учащихся в мероприятиях концертно-просветительского, художественно-творческого характера.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4098" name="Picture 2" descr="C:\Users\acer\Desktop\IMG_20230228_18594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857232"/>
            <a:ext cx="4000528" cy="5828628"/>
          </a:xfrm>
          <a:prstGeom prst="rect">
            <a:avLst/>
          </a:prstGeom>
          <a:noFill/>
        </p:spPr>
      </p:pic>
      <p:pic>
        <p:nvPicPr>
          <p:cNvPr id="4099" name="Picture 3" descr="C:\Users\acer\Desktop\IMG_20230228_18583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00562" y="857232"/>
            <a:ext cx="4243394" cy="575719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286676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50">
                <a:ln w="11430"/>
                <a:solidFill>
                  <a:srgbClr val="FF4F4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ston" pitchFamily="66" charset="0"/>
                <a:cs typeface="Aparajita" pitchFamily="34" charset="0"/>
              </a:rPr>
              <a:t>Характеристика</a:t>
            </a:r>
            <a:endParaRPr lang="ru-RU" sz="2400" b="1" spc="50">
              <a:ln w="11430"/>
              <a:solidFill>
                <a:srgbClr val="FF4F4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 descr="C:\Users\acer\Desktop\IMG_20230228_19005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29124" y="642918"/>
            <a:ext cx="4192838" cy="6215082"/>
          </a:xfrm>
          <a:prstGeom prst="rect">
            <a:avLst/>
          </a:prstGeom>
          <a:noFill/>
        </p:spPr>
      </p:pic>
      <p:pic>
        <p:nvPicPr>
          <p:cNvPr id="1027" name="Picture 3" descr="C:\Users\acer\Desktop\IMG_20230228_19011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642918"/>
            <a:ext cx="4143404" cy="6215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Users\acer\Desktop\IMG_20230301_16370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-5400000">
            <a:off x="-642962" y="928658"/>
            <a:ext cx="6715148" cy="5143536"/>
          </a:xfrm>
          <a:prstGeom prst="rect">
            <a:avLst/>
          </a:prstGeom>
          <a:noFill/>
        </p:spPr>
      </p:pic>
      <p:pic>
        <p:nvPicPr>
          <p:cNvPr id="2051" name="Picture 3" descr="C:\Users\acer\Desktop\IMG_20230301_16371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0800000">
            <a:off x="5000627" y="142852"/>
            <a:ext cx="4143372" cy="6572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C:\Users\acer\Desktop\IMG_20230301_16391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-5400000">
            <a:off x="-785810" y="785810"/>
            <a:ext cx="6858000" cy="5286380"/>
          </a:xfrm>
          <a:prstGeom prst="rect">
            <a:avLst/>
          </a:prstGeom>
          <a:noFill/>
        </p:spPr>
      </p:pic>
      <p:pic>
        <p:nvPicPr>
          <p:cNvPr id="3075" name="Picture 3" descr="C:\Users\acer\Desktop\IMG_20230301_16385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0800000">
            <a:off x="4930102" y="0"/>
            <a:ext cx="421389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C:\Users\acer\Desktop\IMG_20230301_16374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5400000">
            <a:off x="-1035844" y="1035846"/>
            <a:ext cx="6858001" cy="4786314"/>
          </a:xfrm>
          <a:prstGeom prst="rect">
            <a:avLst/>
          </a:prstGeom>
          <a:noFill/>
        </p:spPr>
      </p:pic>
      <p:pic>
        <p:nvPicPr>
          <p:cNvPr id="4099" name="Picture 3" descr="C:\Users\acer\Desktop\IMG_20230301_16383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6200000">
            <a:off x="3357561" y="1071561"/>
            <a:ext cx="6858002" cy="4714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714480" y="500042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solidFill>
                  <a:srgbClr val="FF0000"/>
                </a:solidFill>
              </a:rPr>
              <a:t>Поступление учащихся в ССУЗы и ВУЗы 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643050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ru-RU" b="1" smtClean="0"/>
              <a:t> </a:t>
            </a:r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0800000">
            <a:off x="285720" y="949504"/>
            <a:ext cx="8643998" cy="57656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Признание высокого профессионализма, в т.ч.: наличие грамот, благодарственных писем, полученных за работу преподавателя.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6146" name="Picture 2" descr="C:\Users\acer\Desktop\IMG_20230228_09233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928670"/>
            <a:ext cx="4495200" cy="592933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04686" y="857232"/>
            <a:ext cx="4439314" cy="60007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Admin\Desktop\IMG_20200325_10042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4857784" cy="6357958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15910" y="642918"/>
            <a:ext cx="4328090" cy="62150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Наличие наград (грамот ,благодарственных писем), полученных за работу в области культуры и искусства.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IMG_20200325_10035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7315200" y="-10715724"/>
            <a:ext cx="3291840" cy="4389120"/>
          </a:xfrm>
          <a:prstGeom prst="rect">
            <a:avLst/>
          </a:prstGeom>
          <a:noFill/>
        </p:spPr>
      </p:pic>
      <p:pic>
        <p:nvPicPr>
          <p:cNvPr id="1027" name="Picture 3" descr="C:\Users\Admin\Desktop\IMG_20200325_10035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2583" y="857232"/>
            <a:ext cx="4409418" cy="5786478"/>
          </a:xfrm>
          <a:prstGeom prst="rect">
            <a:avLst/>
          </a:prstGeom>
          <a:noFill/>
        </p:spPr>
      </p:pic>
      <p:pic>
        <p:nvPicPr>
          <p:cNvPr id="6" name="Picture 4" descr="C:\Users\Admin\Desktop\IMG_20200325_10044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29124" y="857232"/>
            <a:ext cx="4500558" cy="578647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C:\Users\Admin\Desktop\IMG_20200806_10403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357166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C:\Users\Admin\Desktop\IMG_20200806_10410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357166"/>
            <a:ext cx="8715436" cy="6500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C:\Users\Admin\Desktop\IMG_20200808_19344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4786314" cy="6572272"/>
          </a:xfrm>
          <a:prstGeom prst="rect">
            <a:avLst/>
          </a:prstGeom>
          <a:noFill/>
        </p:spPr>
      </p:pic>
      <p:pic>
        <p:nvPicPr>
          <p:cNvPr id="3075" name="Picture 3" descr="C:\Users\Admin\Desktop\IMG_20200808_19345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4876" y="1"/>
            <a:ext cx="4429124" cy="6500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acer\Desktop\IMG_20230301_16293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6200000">
            <a:off x="1964513" y="-321496"/>
            <a:ext cx="5643601" cy="785818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571736" y="21429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rgbClr val="FF0000"/>
                </a:solidFill>
              </a:rPr>
              <a:t>Повышение квалификации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3" name="Picture 2" descr="C:\Users\acer\Desktop\IMG_20230302_21135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642918"/>
            <a:ext cx="8715436" cy="5971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acer\Desktop\IMG_20230227_13321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44" y="214290"/>
            <a:ext cx="9001156" cy="6429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solidFill>
                  <a:srgbClr val="FF0000"/>
                </a:solidFill>
              </a:rPr>
              <a:t>Выступления на семинарах методических объединений</a:t>
            </a:r>
            <a:endParaRPr lang="ru-RU" sz="2000">
              <a:solidFill>
                <a:srgbClr val="FF0000"/>
              </a:solidFill>
            </a:endParaRPr>
          </a:p>
        </p:txBody>
      </p:sp>
      <p:pic>
        <p:nvPicPr>
          <p:cNvPr id="2050" name="Picture 2" descr="C:\Users\acer\Desktop\IMG_20230227_13311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19" y="714355"/>
            <a:ext cx="8715437" cy="6002035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Template>Flow</Template>
  <Company/>
  <PresentationFormat>On-screen Show (4:3)</PresentationFormat>
  <Paragraphs>29</Paragraphs>
  <Slides>26</Slides>
  <Notes>1</Notes>
  <TotalTime>1817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4">
      <vt:lpstr>Arial</vt:lpstr>
      <vt:lpstr>Calibri</vt:lpstr>
      <vt:lpstr>Constantia</vt:lpstr>
      <vt:lpstr>Wingdings 2</vt:lpstr>
      <vt:lpstr>Times New Roman</vt:lpstr>
      <vt:lpstr>Ariston</vt:lpstr>
      <vt:lpstr>Aparajita</vt:lpstr>
      <vt:lpstr>Поток</vt:lpstr>
      <vt:lpstr>Портфолио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Участие учащихся в конкурсах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 Министерство образования РМ </dc:title>
  <dc:creator>Татьяна Бурова</dc:creator>
  <cp:lastModifiedBy>acer</cp:lastModifiedBy>
  <cp:revision>161</cp:revision>
  <dcterms:created xsi:type="dcterms:W3CDTF">2015-02-01T07:55:44Z</dcterms:created>
  <dcterms:modified xsi:type="dcterms:W3CDTF">2023-03-03T09:30:09Z</dcterms:modified>
</cp:coreProperties>
</file>