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6" r:id="rId1"/>
  </p:sldMasterIdLst>
  <p:notesMasterIdLst>
    <p:notesMasterId r:id="rId36"/>
  </p:notesMasterIdLst>
  <p:sldIdLst>
    <p:sldId id="295" r:id="rId2"/>
    <p:sldId id="256" r:id="rId3"/>
    <p:sldId id="289" r:id="rId4"/>
    <p:sldId id="311" r:id="rId5"/>
    <p:sldId id="290" r:id="rId6"/>
    <p:sldId id="262" r:id="rId7"/>
    <p:sldId id="263" r:id="rId8"/>
    <p:sldId id="267" r:id="rId9"/>
    <p:sldId id="268" r:id="rId10"/>
    <p:sldId id="270" r:id="rId11"/>
    <p:sldId id="271" r:id="rId12"/>
    <p:sldId id="285" r:id="rId13"/>
    <p:sldId id="272" r:id="rId14"/>
    <p:sldId id="273" r:id="rId15"/>
    <p:sldId id="274" r:id="rId16"/>
    <p:sldId id="275" r:id="rId17"/>
    <p:sldId id="276" r:id="rId18"/>
    <p:sldId id="278" r:id="rId19"/>
    <p:sldId id="282" r:id="rId20"/>
    <p:sldId id="286" r:id="rId21"/>
    <p:sldId id="291" r:id="rId22"/>
    <p:sldId id="308" r:id="rId23"/>
    <p:sldId id="292" r:id="rId24"/>
    <p:sldId id="293" r:id="rId25"/>
    <p:sldId id="294" r:id="rId26"/>
    <p:sldId id="284" r:id="rId27"/>
    <p:sldId id="281" r:id="rId28"/>
    <p:sldId id="296" r:id="rId29"/>
    <p:sldId id="297" r:id="rId30"/>
    <p:sldId id="298" r:id="rId31"/>
    <p:sldId id="299" r:id="rId32"/>
    <p:sldId id="300" r:id="rId33"/>
    <p:sldId id="302" r:id="rId34"/>
    <p:sldId id="301" r:id="rId35"/>
  </p:sldIdLst>
  <p:sldSz cx="9144000" cy="6858000" type="screen4x3"/>
  <p:notesSz cx="6858000" cy="9144000"/>
  <p:defaultTextStyle>
    <a:defPPr>
      <a:defRPr lang="ru-RU"/>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66"/>
    <a:srgbClr val="FF00FF"/>
    <a:srgbClr val="FFCCFF"/>
    <a:srgbClr val="FFFF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230" autoAdjust="0"/>
    <p:restoredTop sz="93486" autoAdjust="0"/>
  </p:normalViewPr>
  <p:slideViewPr>
    <p:cSldViewPr>
      <p:cViewPr varScale="1">
        <p:scale>
          <a:sx n="82" d="100"/>
          <a:sy n="82" d="100"/>
        </p:scale>
        <p:origin x="948" y="96"/>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defRPr>
            </a:lvl1pPr>
          </a:lstStyle>
          <a:p>
            <a:pPr>
              <a:defRPr/>
            </a:pPr>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defRPr>
            </a:lvl1pPr>
          </a:lstStyle>
          <a:p>
            <a:pPr>
              <a:defRPr/>
            </a:pPr>
            <a:fld id="{4E0D1F75-7F13-42B9-A025-B56B1AE89C12}" type="datetimeFigureOut">
              <a:rPr lang="ru-RU"/>
              <a:pPr>
                <a:defRPr/>
              </a:pPr>
              <a:t>30.03.2017</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ru-RU" noProof="0"/>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ru-RU" noProof="0" smtClean="0"/>
              <a:t>Образец текста</a:t>
            </a:r>
          </a:p>
          <a:p>
            <a:pPr lvl="1"/>
            <a:r>
              <a:rPr lang="ru-RU" noProof="0" smtClean="0"/>
              <a:t>Второй уровень</a:t>
            </a:r>
          </a:p>
          <a:p>
            <a:pPr lvl="2"/>
            <a:r>
              <a:rPr lang="ru-RU" noProof="0" smtClean="0"/>
              <a:t>Третий уровень</a:t>
            </a:r>
          </a:p>
          <a:p>
            <a:pPr lvl="3"/>
            <a:r>
              <a:rPr lang="ru-RU" noProof="0" smtClean="0"/>
              <a:t>Четвертый уровень</a:t>
            </a:r>
          </a:p>
          <a:p>
            <a:pPr lvl="4"/>
            <a:r>
              <a:rPr lang="ru-RU" noProof="0" smtClean="0"/>
              <a:t>Пятый уровень</a:t>
            </a:r>
            <a:endParaRPr lang="ru-RU" noProof="0"/>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defRPr>
            </a:lvl1pPr>
          </a:lstStyle>
          <a:p>
            <a:pPr>
              <a:defRPr/>
            </a:pPr>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defRPr>
            </a:lvl1pPr>
          </a:lstStyle>
          <a:p>
            <a:pPr>
              <a:defRPr/>
            </a:pPr>
            <a:fld id="{7B546297-0444-4696-A2FB-2FC9531CC5AC}" type="slidenum">
              <a:rPr lang="ru-RU"/>
              <a:pPr>
                <a:defRPr/>
              </a:pPr>
              <a:t>‹#›</a:t>
            </a:fld>
            <a:endParaRPr lang="ru-RU"/>
          </a:p>
        </p:txBody>
      </p:sp>
    </p:spTree>
    <p:extLst>
      <p:ext uri="{BB962C8B-B14F-4D97-AF65-F5344CB8AC3E}">
        <p14:creationId xmlns:p14="http://schemas.microsoft.com/office/powerpoint/2010/main" val="385579872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Образ слайда 1"/>
          <p:cNvSpPr>
            <a:spLocks noGrp="1" noRot="1" noChangeAspect="1"/>
          </p:cNvSpPr>
          <p:nvPr>
            <p:ph type="sldImg"/>
          </p:nvPr>
        </p:nvSpPr>
        <p:spPr bwMode="auto">
          <a:noFill/>
          <a:ln>
            <a:solidFill>
              <a:srgbClr val="000000"/>
            </a:solidFill>
            <a:miter lim="800000"/>
            <a:headEnd/>
            <a:tailEnd/>
          </a:ln>
        </p:spPr>
      </p:sp>
      <p:sp>
        <p:nvSpPr>
          <p:cNvPr id="10242" name="Заметки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ru-RU" smtClean="0"/>
          </a:p>
        </p:txBody>
      </p:sp>
      <p:sp>
        <p:nvSpPr>
          <p:cNvPr id="15363" name="Номер слайда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42C33D6-41D7-4949-9BB3-52CFEA0D9E42}" type="slidenum">
              <a:rPr lang="ru-RU"/>
              <a:pPr fontAlgn="base">
                <a:spcBef>
                  <a:spcPct val="0"/>
                </a:spcBef>
                <a:spcAft>
                  <a:spcPct val="0"/>
                </a:spcAft>
                <a:defRPr/>
              </a:pPr>
              <a:t>2</a:t>
            </a:fld>
            <a:endParaRPr lang="ru-RU"/>
          </a:p>
        </p:txBody>
      </p:sp>
    </p:spTree>
    <p:extLst>
      <p:ext uri="{BB962C8B-B14F-4D97-AF65-F5344CB8AC3E}">
        <p14:creationId xmlns:p14="http://schemas.microsoft.com/office/powerpoint/2010/main" val="41869930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Образ слайда 1"/>
          <p:cNvSpPr>
            <a:spLocks noGrp="1" noRot="1" noChangeAspect="1"/>
          </p:cNvSpPr>
          <p:nvPr>
            <p:ph type="sldImg"/>
          </p:nvPr>
        </p:nvSpPr>
        <p:spPr bwMode="auto">
          <a:noFill/>
          <a:ln>
            <a:solidFill>
              <a:srgbClr val="000000"/>
            </a:solidFill>
            <a:miter lim="800000"/>
            <a:headEnd/>
            <a:tailEnd/>
          </a:ln>
        </p:spPr>
      </p:sp>
      <p:sp>
        <p:nvSpPr>
          <p:cNvPr id="32770" name="Заметки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ru-RU" smtClean="0"/>
          </a:p>
        </p:txBody>
      </p:sp>
      <p:sp>
        <p:nvSpPr>
          <p:cNvPr id="44035" name="Номер слайда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2209573-0085-445E-92C5-D4F812252706}" type="slidenum">
              <a:rPr lang="ru-RU"/>
              <a:pPr fontAlgn="base">
                <a:spcBef>
                  <a:spcPct val="0"/>
                </a:spcBef>
                <a:spcAft>
                  <a:spcPct val="0"/>
                </a:spcAft>
                <a:defRPr/>
              </a:pPr>
              <a:t>15</a:t>
            </a:fld>
            <a:endParaRPr lang="ru-RU"/>
          </a:p>
        </p:txBody>
      </p:sp>
    </p:spTree>
    <p:extLst>
      <p:ext uri="{BB962C8B-B14F-4D97-AF65-F5344CB8AC3E}">
        <p14:creationId xmlns:p14="http://schemas.microsoft.com/office/powerpoint/2010/main" val="19871467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Образ слайда 1"/>
          <p:cNvSpPr>
            <a:spLocks noGrp="1" noRot="1" noChangeAspect="1"/>
          </p:cNvSpPr>
          <p:nvPr>
            <p:ph type="sldImg"/>
          </p:nvPr>
        </p:nvSpPr>
        <p:spPr bwMode="auto">
          <a:noFill/>
          <a:ln>
            <a:solidFill>
              <a:srgbClr val="000000"/>
            </a:solidFill>
            <a:miter lim="800000"/>
            <a:headEnd/>
            <a:tailEnd/>
          </a:ln>
        </p:spPr>
      </p:sp>
      <p:sp>
        <p:nvSpPr>
          <p:cNvPr id="34818" name="Заметки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ru-RU" smtClean="0"/>
          </a:p>
        </p:txBody>
      </p:sp>
      <p:sp>
        <p:nvSpPr>
          <p:cNvPr id="46083" name="Номер слайда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8AA1904-736A-42BA-952C-50CD03F7F8B8}" type="slidenum">
              <a:rPr lang="ru-RU"/>
              <a:pPr fontAlgn="base">
                <a:spcBef>
                  <a:spcPct val="0"/>
                </a:spcBef>
                <a:spcAft>
                  <a:spcPct val="0"/>
                </a:spcAft>
                <a:defRPr/>
              </a:pPr>
              <a:t>16</a:t>
            </a:fld>
            <a:endParaRPr lang="ru-RU"/>
          </a:p>
        </p:txBody>
      </p:sp>
    </p:spTree>
    <p:extLst>
      <p:ext uri="{BB962C8B-B14F-4D97-AF65-F5344CB8AC3E}">
        <p14:creationId xmlns:p14="http://schemas.microsoft.com/office/powerpoint/2010/main" val="27523616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Образ слайда 1"/>
          <p:cNvSpPr>
            <a:spLocks noGrp="1" noRot="1" noChangeAspect="1"/>
          </p:cNvSpPr>
          <p:nvPr>
            <p:ph type="sldImg"/>
          </p:nvPr>
        </p:nvSpPr>
        <p:spPr bwMode="auto">
          <a:noFill/>
          <a:ln>
            <a:solidFill>
              <a:srgbClr val="000000"/>
            </a:solidFill>
            <a:miter lim="800000"/>
            <a:headEnd/>
            <a:tailEnd/>
          </a:ln>
        </p:spPr>
      </p:sp>
      <p:sp>
        <p:nvSpPr>
          <p:cNvPr id="36866" name="Заметки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ru-RU" smtClean="0"/>
          </a:p>
        </p:txBody>
      </p:sp>
      <p:sp>
        <p:nvSpPr>
          <p:cNvPr id="48131" name="Номер слайда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3F12FF87-2FD7-4C63-B1B7-6506CFA0C8F8}" type="slidenum">
              <a:rPr lang="ru-RU"/>
              <a:pPr fontAlgn="base">
                <a:spcBef>
                  <a:spcPct val="0"/>
                </a:spcBef>
                <a:spcAft>
                  <a:spcPct val="0"/>
                </a:spcAft>
                <a:defRPr/>
              </a:pPr>
              <a:t>17</a:t>
            </a:fld>
            <a:endParaRPr lang="ru-RU"/>
          </a:p>
        </p:txBody>
      </p:sp>
    </p:spTree>
    <p:extLst>
      <p:ext uri="{BB962C8B-B14F-4D97-AF65-F5344CB8AC3E}">
        <p14:creationId xmlns:p14="http://schemas.microsoft.com/office/powerpoint/2010/main" val="25730438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Образ слайда 1"/>
          <p:cNvSpPr>
            <a:spLocks noGrp="1" noRot="1" noChangeAspect="1"/>
          </p:cNvSpPr>
          <p:nvPr>
            <p:ph type="sldImg"/>
          </p:nvPr>
        </p:nvSpPr>
        <p:spPr bwMode="auto">
          <a:noFill/>
          <a:ln>
            <a:solidFill>
              <a:srgbClr val="000000"/>
            </a:solidFill>
            <a:miter lim="800000"/>
            <a:headEnd/>
            <a:tailEnd/>
          </a:ln>
        </p:spPr>
      </p:sp>
      <p:sp>
        <p:nvSpPr>
          <p:cNvPr id="38914" name="Заметки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ru-RU" smtClean="0"/>
          </a:p>
        </p:txBody>
      </p:sp>
      <p:sp>
        <p:nvSpPr>
          <p:cNvPr id="52227" name="Номер слайда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BD4C2F67-CD06-4C02-8D14-A78CC977B9A5}" type="slidenum">
              <a:rPr lang="ru-RU"/>
              <a:pPr fontAlgn="base">
                <a:spcBef>
                  <a:spcPct val="0"/>
                </a:spcBef>
                <a:spcAft>
                  <a:spcPct val="0"/>
                </a:spcAft>
                <a:defRPr/>
              </a:pPr>
              <a:t>18</a:t>
            </a:fld>
            <a:endParaRPr lang="ru-RU"/>
          </a:p>
        </p:txBody>
      </p:sp>
    </p:spTree>
    <p:extLst>
      <p:ext uri="{BB962C8B-B14F-4D97-AF65-F5344CB8AC3E}">
        <p14:creationId xmlns:p14="http://schemas.microsoft.com/office/powerpoint/2010/main" val="30367306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Образ слайда 1"/>
          <p:cNvSpPr>
            <a:spLocks noGrp="1" noRot="1" noChangeAspect="1"/>
          </p:cNvSpPr>
          <p:nvPr>
            <p:ph type="sldImg"/>
          </p:nvPr>
        </p:nvSpPr>
        <p:spPr bwMode="auto">
          <a:noFill/>
          <a:ln>
            <a:solidFill>
              <a:srgbClr val="000000"/>
            </a:solidFill>
            <a:miter lim="800000"/>
            <a:headEnd/>
            <a:tailEnd/>
          </a:ln>
        </p:spPr>
      </p:sp>
      <p:sp>
        <p:nvSpPr>
          <p:cNvPr id="15362" name="Заметки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ru-RU" smtClean="0"/>
          </a:p>
        </p:txBody>
      </p:sp>
      <p:sp>
        <p:nvSpPr>
          <p:cNvPr id="19459" name="Номер слайда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7263969-6CE1-418C-B33C-ED0F339DE081}" type="slidenum">
              <a:rPr lang="ru-RU"/>
              <a:pPr fontAlgn="base">
                <a:spcBef>
                  <a:spcPct val="0"/>
                </a:spcBef>
                <a:spcAft>
                  <a:spcPct val="0"/>
                </a:spcAft>
                <a:defRPr/>
              </a:pPr>
              <a:t>6</a:t>
            </a:fld>
            <a:endParaRPr lang="ru-RU"/>
          </a:p>
        </p:txBody>
      </p:sp>
    </p:spTree>
    <p:extLst>
      <p:ext uri="{BB962C8B-B14F-4D97-AF65-F5344CB8AC3E}">
        <p14:creationId xmlns:p14="http://schemas.microsoft.com/office/powerpoint/2010/main" val="41039003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Образ слайда 1"/>
          <p:cNvSpPr>
            <a:spLocks noGrp="1" noRot="1" noChangeAspect="1"/>
          </p:cNvSpPr>
          <p:nvPr>
            <p:ph type="sldImg"/>
          </p:nvPr>
        </p:nvSpPr>
        <p:spPr bwMode="auto">
          <a:noFill/>
          <a:ln>
            <a:solidFill>
              <a:srgbClr val="000000"/>
            </a:solidFill>
            <a:miter lim="800000"/>
            <a:headEnd/>
            <a:tailEnd/>
          </a:ln>
        </p:spPr>
      </p:sp>
      <p:sp>
        <p:nvSpPr>
          <p:cNvPr id="17410" name="Заметки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ru-RU" smtClean="0"/>
          </a:p>
        </p:txBody>
      </p:sp>
      <p:sp>
        <p:nvSpPr>
          <p:cNvPr id="21507" name="Номер слайда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06C8FF4-E74D-43BB-9D30-50C14ACA3F04}" type="slidenum">
              <a:rPr lang="ru-RU"/>
              <a:pPr fontAlgn="base">
                <a:spcBef>
                  <a:spcPct val="0"/>
                </a:spcBef>
                <a:spcAft>
                  <a:spcPct val="0"/>
                </a:spcAft>
                <a:defRPr/>
              </a:pPr>
              <a:t>7</a:t>
            </a:fld>
            <a:endParaRPr lang="ru-RU"/>
          </a:p>
        </p:txBody>
      </p:sp>
    </p:spTree>
    <p:extLst>
      <p:ext uri="{BB962C8B-B14F-4D97-AF65-F5344CB8AC3E}">
        <p14:creationId xmlns:p14="http://schemas.microsoft.com/office/powerpoint/2010/main" val="3387330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Образ слайда 1"/>
          <p:cNvSpPr>
            <a:spLocks noGrp="1" noRot="1" noChangeAspect="1"/>
          </p:cNvSpPr>
          <p:nvPr>
            <p:ph type="sldImg"/>
          </p:nvPr>
        </p:nvSpPr>
        <p:spPr bwMode="auto">
          <a:noFill/>
          <a:ln>
            <a:solidFill>
              <a:srgbClr val="000000"/>
            </a:solidFill>
            <a:miter lim="800000"/>
            <a:headEnd/>
            <a:tailEnd/>
          </a:ln>
        </p:spPr>
      </p:sp>
      <p:sp>
        <p:nvSpPr>
          <p:cNvPr id="19458" name="Заметки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ru-RU" smtClean="0"/>
          </a:p>
        </p:txBody>
      </p:sp>
      <p:sp>
        <p:nvSpPr>
          <p:cNvPr id="31747" name="Номер слайда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ACD3655-4471-4D8D-9ACE-2B1419A9CD08}" type="slidenum">
              <a:rPr lang="ru-RU"/>
              <a:pPr fontAlgn="base">
                <a:spcBef>
                  <a:spcPct val="0"/>
                </a:spcBef>
                <a:spcAft>
                  <a:spcPct val="0"/>
                </a:spcAft>
                <a:defRPr/>
              </a:pPr>
              <a:t>8</a:t>
            </a:fld>
            <a:endParaRPr lang="ru-RU"/>
          </a:p>
        </p:txBody>
      </p:sp>
    </p:spTree>
    <p:extLst>
      <p:ext uri="{BB962C8B-B14F-4D97-AF65-F5344CB8AC3E}">
        <p14:creationId xmlns:p14="http://schemas.microsoft.com/office/powerpoint/2010/main" val="12380621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Образ слайда 1"/>
          <p:cNvSpPr>
            <a:spLocks noGrp="1" noRot="1" noChangeAspect="1"/>
          </p:cNvSpPr>
          <p:nvPr>
            <p:ph type="sldImg"/>
          </p:nvPr>
        </p:nvSpPr>
        <p:spPr bwMode="auto">
          <a:noFill/>
          <a:ln>
            <a:solidFill>
              <a:srgbClr val="000000"/>
            </a:solidFill>
            <a:miter lim="800000"/>
            <a:headEnd/>
            <a:tailEnd/>
          </a:ln>
        </p:spPr>
      </p:sp>
      <p:sp>
        <p:nvSpPr>
          <p:cNvPr id="21506" name="Заметки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ru-RU" smtClean="0"/>
          </a:p>
        </p:txBody>
      </p:sp>
      <p:sp>
        <p:nvSpPr>
          <p:cNvPr id="33795" name="Номер слайда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B2E059F-C8FD-4D00-8DC0-53714A3425D8}" type="slidenum">
              <a:rPr lang="ru-RU"/>
              <a:pPr fontAlgn="base">
                <a:spcBef>
                  <a:spcPct val="0"/>
                </a:spcBef>
                <a:spcAft>
                  <a:spcPct val="0"/>
                </a:spcAft>
                <a:defRPr/>
              </a:pPr>
              <a:t>9</a:t>
            </a:fld>
            <a:endParaRPr lang="ru-RU"/>
          </a:p>
        </p:txBody>
      </p:sp>
    </p:spTree>
    <p:extLst>
      <p:ext uri="{BB962C8B-B14F-4D97-AF65-F5344CB8AC3E}">
        <p14:creationId xmlns:p14="http://schemas.microsoft.com/office/powerpoint/2010/main" val="15095544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Образ слайда 1"/>
          <p:cNvSpPr>
            <a:spLocks noGrp="1" noRot="1" noChangeAspect="1"/>
          </p:cNvSpPr>
          <p:nvPr>
            <p:ph type="sldImg"/>
          </p:nvPr>
        </p:nvSpPr>
        <p:spPr bwMode="auto">
          <a:noFill/>
          <a:ln>
            <a:solidFill>
              <a:srgbClr val="000000"/>
            </a:solidFill>
            <a:miter lim="800000"/>
            <a:headEnd/>
            <a:tailEnd/>
          </a:ln>
        </p:spPr>
      </p:sp>
      <p:sp>
        <p:nvSpPr>
          <p:cNvPr id="23554" name="Заметки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ru-RU" smtClean="0"/>
          </a:p>
        </p:txBody>
      </p:sp>
      <p:sp>
        <p:nvSpPr>
          <p:cNvPr id="35843" name="Номер слайда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2941A65-896D-4BEB-BE9A-4121BC6CD588}" type="slidenum">
              <a:rPr lang="ru-RU"/>
              <a:pPr fontAlgn="base">
                <a:spcBef>
                  <a:spcPct val="0"/>
                </a:spcBef>
                <a:spcAft>
                  <a:spcPct val="0"/>
                </a:spcAft>
                <a:defRPr/>
              </a:pPr>
              <a:t>10</a:t>
            </a:fld>
            <a:endParaRPr lang="ru-RU"/>
          </a:p>
        </p:txBody>
      </p:sp>
    </p:spTree>
    <p:extLst>
      <p:ext uri="{BB962C8B-B14F-4D97-AF65-F5344CB8AC3E}">
        <p14:creationId xmlns:p14="http://schemas.microsoft.com/office/powerpoint/2010/main" val="28542995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Образ слайда 1"/>
          <p:cNvSpPr>
            <a:spLocks noGrp="1" noRot="1" noChangeAspect="1"/>
          </p:cNvSpPr>
          <p:nvPr>
            <p:ph type="sldImg"/>
          </p:nvPr>
        </p:nvSpPr>
        <p:spPr bwMode="auto">
          <a:noFill/>
          <a:ln>
            <a:solidFill>
              <a:srgbClr val="000000"/>
            </a:solidFill>
            <a:miter lim="800000"/>
            <a:headEnd/>
            <a:tailEnd/>
          </a:ln>
        </p:spPr>
      </p:sp>
      <p:sp>
        <p:nvSpPr>
          <p:cNvPr id="25602" name="Заметки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ru-RU" smtClean="0"/>
          </a:p>
        </p:txBody>
      </p:sp>
      <p:sp>
        <p:nvSpPr>
          <p:cNvPr id="37891" name="Номер слайда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031CFAE-0D48-4E79-804F-0DFA33E37B98}" type="slidenum">
              <a:rPr lang="ru-RU"/>
              <a:pPr fontAlgn="base">
                <a:spcBef>
                  <a:spcPct val="0"/>
                </a:spcBef>
                <a:spcAft>
                  <a:spcPct val="0"/>
                </a:spcAft>
                <a:defRPr/>
              </a:pPr>
              <a:t>11</a:t>
            </a:fld>
            <a:endParaRPr lang="ru-RU"/>
          </a:p>
        </p:txBody>
      </p:sp>
    </p:spTree>
    <p:extLst>
      <p:ext uri="{BB962C8B-B14F-4D97-AF65-F5344CB8AC3E}">
        <p14:creationId xmlns:p14="http://schemas.microsoft.com/office/powerpoint/2010/main" val="2974838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Образ слайда 1"/>
          <p:cNvSpPr>
            <a:spLocks noGrp="1" noRot="1" noChangeAspect="1"/>
          </p:cNvSpPr>
          <p:nvPr>
            <p:ph type="sldImg"/>
          </p:nvPr>
        </p:nvSpPr>
        <p:spPr bwMode="auto">
          <a:noFill/>
          <a:ln>
            <a:solidFill>
              <a:srgbClr val="000000"/>
            </a:solidFill>
            <a:miter lim="800000"/>
            <a:headEnd/>
            <a:tailEnd/>
          </a:ln>
        </p:spPr>
      </p:sp>
      <p:sp>
        <p:nvSpPr>
          <p:cNvPr id="28674" name="Заметки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ru-RU" smtClean="0"/>
          </a:p>
        </p:txBody>
      </p:sp>
      <p:sp>
        <p:nvSpPr>
          <p:cNvPr id="39939" name="Номер слайда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9625DF9-10F0-4029-8BAA-4C6CC3DC71F2}" type="slidenum">
              <a:rPr lang="ru-RU"/>
              <a:pPr fontAlgn="base">
                <a:spcBef>
                  <a:spcPct val="0"/>
                </a:spcBef>
                <a:spcAft>
                  <a:spcPct val="0"/>
                </a:spcAft>
                <a:defRPr/>
              </a:pPr>
              <a:t>13</a:t>
            </a:fld>
            <a:endParaRPr lang="ru-RU"/>
          </a:p>
        </p:txBody>
      </p:sp>
    </p:spTree>
    <p:extLst>
      <p:ext uri="{BB962C8B-B14F-4D97-AF65-F5344CB8AC3E}">
        <p14:creationId xmlns:p14="http://schemas.microsoft.com/office/powerpoint/2010/main" val="4999765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Образ слайда 1"/>
          <p:cNvSpPr>
            <a:spLocks noGrp="1" noRot="1" noChangeAspect="1"/>
          </p:cNvSpPr>
          <p:nvPr>
            <p:ph type="sldImg"/>
          </p:nvPr>
        </p:nvSpPr>
        <p:spPr bwMode="auto">
          <a:noFill/>
          <a:ln>
            <a:solidFill>
              <a:srgbClr val="000000"/>
            </a:solidFill>
            <a:miter lim="800000"/>
            <a:headEnd/>
            <a:tailEnd/>
          </a:ln>
        </p:spPr>
      </p:sp>
      <p:sp>
        <p:nvSpPr>
          <p:cNvPr id="30722" name="Заметки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ru-RU" smtClean="0"/>
          </a:p>
        </p:txBody>
      </p:sp>
      <p:sp>
        <p:nvSpPr>
          <p:cNvPr id="41987" name="Номер слайда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230CB9A1-E312-421A-9884-FC77227C7050}" type="slidenum">
              <a:rPr lang="ru-RU"/>
              <a:pPr fontAlgn="base">
                <a:spcBef>
                  <a:spcPct val="0"/>
                </a:spcBef>
                <a:spcAft>
                  <a:spcPct val="0"/>
                </a:spcAft>
                <a:defRPr/>
              </a:pPr>
              <a:t>14</a:t>
            </a:fld>
            <a:endParaRPr lang="ru-RU"/>
          </a:p>
        </p:txBody>
      </p:sp>
    </p:spTree>
    <p:extLst>
      <p:ext uri="{BB962C8B-B14F-4D97-AF65-F5344CB8AC3E}">
        <p14:creationId xmlns:p14="http://schemas.microsoft.com/office/powerpoint/2010/main" val="40386084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bg>
      <p:bgRef idx="1002">
        <a:schemeClr val="bg2"/>
      </p:bgRef>
    </p:bg>
    <p:spTree>
      <p:nvGrpSpPr>
        <p:cNvPr id="1" name=""/>
        <p:cNvGrpSpPr/>
        <p:nvPr/>
      </p:nvGrpSpPr>
      <p:grpSpPr>
        <a:xfrm>
          <a:off x="0" y="0"/>
          <a:ext cx="0" cy="0"/>
          <a:chOff x="0" y="0"/>
          <a:chExt cx="0" cy="0"/>
        </a:xfrm>
      </p:grpSpPr>
      <p:sp>
        <p:nvSpPr>
          <p:cNvPr id="4" name="Полилиния 6"/>
          <p:cNvSpPr>
            <a:spLocks/>
          </p:cNvSpPr>
          <p:nvPr/>
        </p:nvSpPr>
        <p:spPr bwMode="auto">
          <a:xfrm>
            <a:off x="0" y="4751388"/>
            <a:ext cx="9144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a:lstStyle/>
          <a:p>
            <a:pPr fontAlgn="auto">
              <a:spcBef>
                <a:spcPts val="0"/>
              </a:spcBef>
              <a:spcAft>
                <a:spcPts val="0"/>
              </a:spcAft>
              <a:defRPr/>
            </a:pPr>
            <a:endParaRPr lang="en-US">
              <a:latin typeface="+mn-lt"/>
            </a:endParaRPr>
          </a:p>
        </p:txBody>
      </p:sp>
      <p:sp>
        <p:nvSpPr>
          <p:cNvPr id="5" name="Полилиния 7"/>
          <p:cNvSpPr>
            <a:spLocks/>
          </p:cNvSpPr>
          <p:nvPr/>
        </p:nvSpPr>
        <p:spPr bwMode="auto">
          <a:xfrm>
            <a:off x="6105525" y="0"/>
            <a:ext cx="3038475"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1608" y="1590"/>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a:lstStyle/>
          <a:p>
            <a:pPr fontAlgn="auto">
              <a:spcBef>
                <a:spcPts val="0"/>
              </a:spcBef>
              <a:spcAft>
                <a:spcPts val="0"/>
              </a:spcAft>
              <a:defRPr/>
            </a:pPr>
            <a:endParaRPr lang="en-US">
              <a:latin typeface="+mn-lt"/>
            </a:endParaRPr>
          </a:p>
        </p:txBody>
      </p:sp>
      <p:sp>
        <p:nvSpPr>
          <p:cNvPr id="9" name="Заголовок 8"/>
          <p:cNvSpPr>
            <a:spLocks noGrp="1"/>
          </p:cNvSpPr>
          <p:nvPr>
            <p:ph type="ctrTitle"/>
          </p:nvPr>
        </p:nvSpPr>
        <p:spPr>
          <a:xfrm>
            <a:off x="429064" y="3337560"/>
            <a:ext cx="6480048" cy="2301240"/>
          </a:xfrm>
        </p:spPr>
        <p:txBody>
          <a:bodyPr anchor="t"/>
          <a:lstStyle>
            <a:lvl1pPr algn="r">
              <a:defRPr lang="en-US" b="1" cap="all" baseline="0" dirty="0">
                <a:ln w="5000" cmpd="sng">
                  <a:solidFill>
                    <a:schemeClr val="accent1">
                      <a:tint val="80000"/>
                      <a:shade val="99000"/>
                      <a:satMod val="500000"/>
                    </a:schemeClr>
                  </a:solidFill>
                  <a:prstDash val="solid"/>
                </a:ln>
                <a:gradFill>
                  <a:gsLst>
                    <a:gs pos="0">
                      <a:schemeClr val="accent1">
                        <a:tint val="63000"/>
                        <a:satMod val="255000"/>
                      </a:schemeClr>
                    </a:gs>
                    <a:gs pos="9000">
                      <a:schemeClr val="accent1">
                        <a:tint val="63000"/>
                        <a:satMod val="255000"/>
                      </a:schemeClr>
                    </a:gs>
                    <a:gs pos="53000">
                      <a:schemeClr val="accent1">
                        <a:shade val="60000"/>
                        <a:satMod val="100000"/>
                      </a:schemeClr>
                    </a:gs>
                    <a:gs pos="90000">
                      <a:schemeClr val="accent1">
                        <a:tint val="63000"/>
                        <a:satMod val="255000"/>
                      </a:schemeClr>
                    </a:gs>
                    <a:gs pos="100000">
                      <a:schemeClr val="accent1">
                        <a:tint val="63000"/>
                        <a:satMod val="255000"/>
                      </a:schemeClr>
                    </a:gs>
                  </a:gsLst>
                  <a:lin ang="5400000"/>
                </a:gradFill>
                <a:effectLst>
                  <a:outerShdw blurRad="50800" dist="38100" dir="5400000" algn="t" rotWithShape="0">
                    <a:prstClr val="black">
                      <a:alpha val="50000"/>
                    </a:prstClr>
                  </a:outerShdw>
                </a:effectLst>
              </a:defRPr>
            </a:lvl1pPr>
          </a:lstStyle>
          <a:p>
            <a:r>
              <a:rPr lang="ru-RU" smtClean="0"/>
              <a:t>Образец заголовка</a:t>
            </a:r>
            <a:endParaRPr lang="en-US"/>
          </a:p>
        </p:txBody>
      </p:sp>
      <p:sp>
        <p:nvSpPr>
          <p:cNvPr id="17" name="Подзаголовок 16"/>
          <p:cNvSpPr>
            <a:spLocks noGrp="1"/>
          </p:cNvSpPr>
          <p:nvPr>
            <p:ph type="subTitle" idx="1"/>
          </p:nvPr>
        </p:nvSpPr>
        <p:spPr>
          <a:xfrm>
            <a:off x="433050" y="1544812"/>
            <a:ext cx="6480048" cy="1752600"/>
          </a:xfrm>
        </p:spPr>
        <p:txBody>
          <a:bodyPr tIns="0" rIns="45720" bIns="0" anchor="b">
            <a:normAutofit/>
          </a:bodyPr>
          <a:lstStyle>
            <a:lvl1pPr marL="0" indent="0" algn="r">
              <a:buNone/>
              <a:defRPr sz="2000">
                <a:solidFill>
                  <a:schemeClr val="tx1"/>
                </a:solidFill>
                <a:effectLst/>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ru-RU" smtClean="0"/>
              <a:t>Образец подзаголовка</a:t>
            </a:r>
            <a:endParaRPr lang="en-US"/>
          </a:p>
        </p:txBody>
      </p:sp>
      <p:sp>
        <p:nvSpPr>
          <p:cNvPr id="6" name="Дата 29"/>
          <p:cNvSpPr>
            <a:spLocks noGrp="1"/>
          </p:cNvSpPr>
          <p:nvPr>
            <p:ph type="dt" sz="half" idx="10"/>
          </p:nvPr>
        </p:nvSpPr>
        <p:spPr/>
        <p:txBody>
          <a:bodyPr/>
          <a:lstStyle>
            <a:lvl1pPr>
              <a:defRPr/>
            </a:lvl1pPr>
          </a:lstStyle>
          <a:p>
            <a:pPr>
              <a:defRPr/>
            </a:pPr>
            <a:fld id="{A6814305-D08B-4873-AD39-B9B07D33CB39}" type="datetimeFigureOut">
              <a:rPr lang="ru-RU"/>
              <a:pPr>
                <a:defRPr/>
              </a:pPr>
              <a:t>30.03.2017</a:t>
            </a:fld>
            <a:endParaRPr lang="ru-RU"/>
          </a:p>
        </p:txBody>
      </p:sp>
      <p:sp>
        <p:nvSpPr>
          <p:cNvPr id="7" name="Нижний колонтитул 18"/>
          <p:cNvSpPr>
            <a:spLocks noGrp="1"/>
          </p:cNvSpPr>
          <p:nvPr>
            <p:ph type="ftr" sz="quarter" idx="11"/>
          </p:nvPr>
        </p:nvSpPr>
        <p:spPr/>
        <p:txBody>
          <a:bodyPr/>
          <a:lstStyle>
            <a:lvl1pPr>
              <a:defRPr/>
            </a:lvl1pPr>
          </a:lstStyle>
          <a:p>
            <a:pPr>
              <a:defRPr/>
            </a:pPr>
            <a:endParaRPr lang="ru-RU"/>
          </a:p>
        </p:txBody>
      </p:sp>
      <p:sp>
        <p:nvSpPr>
          <p:cNvPr id="8" name="Номер слайда 26"/>
          <p:cNvSpPr>
            <a:spLocks noGrp="1"/>
          </p:cNvSpPr>
          <p:nvPr>
            <p:ph type="sldNum" sz="quarter" idx="12"/>
          </p:nvPr>
        </p:nvSpPr>
        <p:spPr/>
        <p:txBody>
          <a:bodyPr/>
          <a:lstStyle>
            <a:lvl1pPr>
              <a:defRPr/>
            </a:lvl1pPr>
          </a:lstStyle>
          <a:p>
            <a:pPr>
              <a:defRPr/>
            </a:pPr>
            <a:fld id="{756E03A7-FB6B-4867-91B3-2B6A11FBCB3D}" type="slidenum">
              <a:rPr lang="ru-RU"/>
              <a:pPr>
                <a:defRPr/>
              </a:pPr>
              <a:t>‹#›</a:t>
            </a:fld>
            <a:endParaRPr lang="ru-RU"/>
          </a:p>
        </p:txBody>
      </p:sp>
    </p:spTree>
  </p:cSld>
  <p:clrMapOvr>
    <a:overrideClrMapping bg1="dk1" tx1="lt1" bg2="dk2" tx2="lt2" accent1="accent1" accent2="accent2" accent3="accent3" accent4="accent4" accent5="accent5" accent6="accent6" hlink="hlink" folHlink="folHlink"/>
  </p:clrMapOvr>
  <p:transition spd="slow">
    <p:diamond/>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bg>
      <p:bgRef idx="1002">
        <a:schemeClr val="bg2"/>
      </p:bgRef>
    </p:bg>
    <p:spTree>
      <p:nvGrpSpPr>
        <p:cNvPr id="1" name=""/>
        <p:cNvGrpSpPr/>
        <p:nvPr/>
      </p:nvGrpSpPr>
      <p:grpSpPr>
        <a:xfrm>
          <a:off x="0" y="0"/>
          <a:ext cx="0" cy="0"/>
          <a:chOff x="0" y="0"/>
          <a:chExt cx="0" cy="0"/>
        </a:xfrm>
      </p:grpSpPr>
      <p:sp>
        <p:nvSpPr>
          <p:cNvPr id="4" name="Полилиния 6"/>
          <p:cNvSpPr>
            <a:spLocks/>
          </p:cNvSpPr>
          <p:nvPr/>
        </p:nvSpPr>
        <p:spPr bwMode="auto">
          <a:xfrm>
            <a:off x="0" y="4751388"/>
            <a:ext cx="9144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a:lstStyle/>
          <a:p>
            <a:pPr fontAlgn="auto">
              <a:spcBef>
                <a:spcPts val="0"/>
              </a:spcBef>
              <a:spcAft>
                <a:spcPts val="0"/>
              </a:spcAft>
              <a:defRPr/>
            </a:pPr>
            <a:endParaRPr lang="en-US">
              <a:latin typeface="+mn-lt"/>
            </a:endParaRPr>
          </a:p>
        </p:txBody>
      </p:sp>
      <p:sp>
        <p:nvSpPr>
          <p:cNvPr id="5" name="Полилиния 8"/>
          <p:cNvSpPr>
            <a:spLocks/>
          </p:cNvSpPr>
          <p:nvPr/>
        </p:nvSpPr>
        <p:spPr bwMode="auto">
          <a:xfrm>
            <a:off x="6105525" y="0"/>
            <a:ext cx="3038475"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1608" y="1590"/>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a:lstStyle/>
          <a:p>
            <a:pPr fontAlgn="auto">
              <a:spcBef>
                <a:spcPts val="0"/>
              </a:spcBef>
              <a:spcAft>
                <a:spcPts val="0"/>
              </a:spcAft>
              <a:defRPr/>
            </a:pPr>
            <a:endParaRPr lang="en-US">
              <a:latin typeface="+mn-lt"/>
            </a:endParaRPr>
          </a:p>
        </p:txBody>
      </p:sp>
      <p:sp>
        <p:nvSpPr>
          <p:cNvPr id="2" name="Заголовок 1"/>
          <p:cNvSpPr>
            <a:spLocks noGrp="1"/>
          </p:cNvSpPr>
          <p:nvPr>
            <p:ph type="title"/>
          </p:nvPr>
        </p:nvSpPr>
        <p:spPr>
          <a:xfrm>
            <a:off x="685800" y="3583837"/>
            <a:ext cx="6629400" cy="1826363"/>
          </a:xfrm>
        </p:spPr>
        <p:txBody>
          <a:bodyPr tIns="0" bIns="0" anchor="t"/>
          <a:lstStyle>
            <a:lvl1pPr algn="l">
              <a:buNone/>
              <a:defRPr sz="4200" b="1" cap="none" baseline="0">
                <a:ln w="5000" cmpd="sng">
                  <a:solidFill>
                    <a:schemeClr val="accent1">
                      <a:tint val="80000"/>
                      <a:shade val="99000"/>
                      <a:satMod val="500000"/>
                    </a:schemeClr>
                  </a:solidFill>
                  <a:prstDash val="solid"/>
                </a:ln>
                <a:gradFill>
                  <a:gsLst>
                    <a:gs pos="0">
                      <a:schemeClr val="accent1">
                        <a:tint val="63000"/>
                        <a:satMod val="255000"/>
                      </a:schemeClr>
                    </a:gs>
                    <a:gs pos="9000">
                      <a:schemeClr val="accent1">
                        <a:tint val="63000"/>
                        <a:satMod val="255000"/>
                      </a:schemeClr>
                    </a:gs>
                    <a:gs pos="53000">
                      <a:schemeClr val="accent1">
                        <a:shade val="60000"/>
                        <a:satMod val="100000"/>
                      </a:schemeClr>
                    </a:gs>
                    <a:gs pos="90000">
                      <a:schemeClr val="accent1">
                        <a:tint val="63000"/>
                        <a:satMod val="255000"/>
                      </a:schemeClr>
                    </a:gs>
                    <a:gs pos="100000">
                      <a:schemeClr val="accent1">
                        <a:tint val="63000"/>
                        <a:satMod val="255000"/>
                      </a:schemeClr>
                    </a:gs>
                  </a:gsLst>
                  <a:lin ang="5400000"/>
                </a:gradFill>
                <a:effectLst>
                  <a:outerShdw blurRad="50800" dist="38100" dir="5400000" algn="t" rotWithShape="0">
                    <a:prstClr val="black">
                      <a:alpha val="50000"/>
                    </a:prstClr>
                  </a:outerShdw>
                </a:effectLst>
              </a:defRPr>
            </a:lvl1pPr>
          </a:lstStyle>
          <a:p>
            <a:r>
              <a:rPr lang="ru-RU" smtClean="0"/>
              <a:t>Образец заголовка</a:t>
            </a:r>
            <a:endParaRPr lang="en-US"/>
          </a:p>
        </p:txBody>
      </p:sp>
      <p:sp>
        <p:nvSpPr>
          <p:cNvPr id="3" name="Текст 2"/>
          <p:cNvSpPr>
            <a:spLocks noGrp="1"/>
          </p:cNvSpPr>
          <p:nvPr>
            <p:ph type="body" idx="1"/>
          </p:nvPr>
        </p:nvSpPr>
        <p:spPr>
          <a:xfrm>
            <a:off x="685800" y="2485800"/>
            <a:ext cx="6629400" cy="1066688"/>
          </a:xfrm>
        </p:spPr>
        <p:txBody>
          <a:bodyPr lIns="45720" tIns="0" rIns="45720" bIns="0" anchor="b"/>
          <a:lstStyle>
            <a:lvl1pPr marL="0" indent="0" algn="l">
              <a:buNone/>
              <a:defRPr sz="2000">
                <a:solidFill>
                  <a:schemeClr val="tx1"/>
                </a:solidFill>
                <a:effectLst/>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ru-RU" smtClean="0"/>
              <a:t>Образец текста</a:t>
            </a:r>
          </a:p>
        </p:txBody>
      </p:sp>
      <p:sp>
        <p:nvSpPr>
          <p:cNvPr id="6" name="Дата 3"/>
          <p:cNvSpPr>
            <a:spLocks noGrp="1"/>
          </p:cNvSpPr>
          <p:nvPr>
            <p:ph type="dt" sz="half" idx="10"/>
          </p:nvPr>
        </p:nvSpPr>
        <p:spPr/>
        <p:txBody>
          <a:bodyPr/>
          <a:lstStyle>
            <a:lvl1pPr>
              <a:defRPr/>
            </a:lvl1pPr>
          </a:lstStyle>
          <a:p>
            <a:pPr>
              <a:defRPr/>
            </a:pPr>
            <a:fld id="{68573EF0-9783-4DB2-A4B9-B17025D30761}" type="datetimeFigureOut">
              <a:rPr lang="ru-RU"/>
              <a:pPr>
                <a:defRPr/>
              </a:pPr>
              <a:t>30.03.2017</a:t>
            </a:fld>
            <a:endParaRPr lang="ru-RU"/>
          </a:p>
        </p:txBody>
      </p:sp>
      <p:sp>
        <p:nvSpPr>
          <p:cNvPr id="7" name="Нижний колонтитул 4"/>
          <p:cNvSpPr>
            <a:spLocks noGrp="1"/>
          </p:cNvSpPr>
          <p:nvPr>
            <p:ph type="ftr" sz="quarter" idx="11"/>
          </p:nvPr>
        </p:nvSpPr>
        <p:spPr/>
        <p:txBody>
          <a:bodyPr/>
          <a:lstStyle>
            <a:lvl1pPr>
              <a:defRPr/>
            </a:lvl1pPr>
          </a:lstStyle>
          <a:p>
            <a:pPr>
              <a:defRPr/>
            </a:pPr>
            <a:endParaRPr lang="ru-RU"/>
          </a:p>
        </p:txBody>
      </p:sp>
      <p:sp>
        <p:nvSpPr>
          <p:cNvPr id="8" name="Номер слайда 5"/>
          <p:cNvSpPr>
            <a:spLocks noGrp="1"/>
          </p:cNvSpPr>
          <p:nvPr>
            <p:ph type="sldNum" sz="quarter" idx="12"/>
          </p:nvPr>
        </p:nvSpPr>
        <p:spPr/>
        <p:txBody>
          <a:bodyPr/>
          <a:lstStyle>
            <a:lvl1pPr>
              <a:defRPr/>
            </a:lvl1pPr>
          </a:lstStyle>
          <a:p>
            <a:pPr>
              <a:defRPr/>
            </a:pPr>
            <a:fld id="{1725D330-781F-4E32-AC88-B3491DDF0C1B}" type="slidenum">
              <a:rPr lang="ru-RU"/>
              <a:pPr>
                <a:defRPr/>
              </a:pPr>
              <a:t>‹#›</a:t>
            </a:fld>
            <a:endParaRPr lang="ru-RU"/>
          </a:p>
        </p:txBody>
      </p:sp>
    </p:spTree>
  </p:cSld>
  <p:clrMapOvr>
    <a:overrideClrMapping bg1="dk1" tx1="lt1" bg2="dk2" tx2="lt2" accent1="accent1" accent2="accent2" accent3="accent3" accent4="accent4" accent5="accent5" accent6="accent6" hlink="hlink" folHlink="folHlink"/>
  </p:clrMapOvr>
  <p:transition spd="slow">
    <p:diamond/>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8229600" cy="1143000"/>
          </a:xfrm>
        </p:spPr>
        <p:txBody>
          <a:bodyPr/>
          <a:lstStyle>
            <a:lvl1pPr>
              <a:defRPr/>
            </a:lvl1pPr>
          </a:lstStyle>
          <a:p>
            <a:r>
              <a:rPr lang="ru-RU" smtClean="0"/>
              <a:t>Образец заголовка</a:t>
            </a:r>
            <a:endParaRPr lang="en-US"/>
          </a:p>
        </p:txBody>
      </p:sp>
      <p:sp>
        <p:nvSpPr>
          <p:cNvPr id="3" name="Текст 2"/>
          <p:cNvSpPr>
            <a:spLocks noGrp="1"/>
          </p:cNvSpPr>
          <p:nvPr>
            <p:ph type="body" idx="1"/>
          </p:nvPr>
        </p:nvSpPr>
        <p:spPr>
          <a:xfrm>
            <a:off x="457200" y="5486400"/>
            <a:ext cx="4040188" cy="838200"/>
          </a:xfrm>
        </p:spPr>
        <p:txBody>
          <a:bodyPr/>
          <a:lstStyle>
            <a:lvl1pPr marL="0" indent="0">
              <a:buNone/>
              <a:defRPr sz="2400" b="1">
                <a:solidFill>
                  <a:schemeClr val="accent1"/>
                </a:solidFill>
              </a:defRPr>
            </a:lvl1pPr>
            <a:lvl2pPr>
              <a:buNone/>
              <a:defRPr sz="2000" b="1"/>
            </a:lvl2pPr>
            <a:lvl3pPr>
              <a:buNone/>
              <a:defRPr sz="1800" b="1"/>
            </a:lvl3pPr>
            <a:lvl4pPr>
              <a:buNone/>
              <a:defRPr sz="1600" b="1"/>
            </a:lvl4pPr>
            <a:lvl5pPr>
              <a:buNone/>
              <a:defRPr sz="1600" b="1"/>
            </a:lvl5pPr>
          </a:lstStyle>
          <a:p>
            <a:pPr lvl="0"/>
            <a:r>
              <a:rPr lang="ru-RU" smtClean="0"/>
              <a:t>Образец текста</a:t>
            </a:r>
          </a:p>
        </p:txBody>
      </p:sp>
      <p:sp>
        <p:nvSpPr>
          <p:cNvPr id="4" name="Текст 3"/>
          <p:cNvSpPr>
            <a:spLocks noGrp="1"/>
          </p:cNvSpPr>
          <p:nvPr>
            <p:ph type="body" sz="half" idx="3"/>
          </p:nvPr>
        </p:nvSpPr>
        <p:spPr>
          <a:xfrm>
            <a:off x="4645025" y="5486400"/>
            <a:ext cx="4041775" cy="838200"/>
          </a:xfrm>
        </p:spPr>
        <p:txBody>
          <a:bodyPr/>
          <a:lstStyle>
            <a:lvl1pPr marL="0" indent="0">
              <a:buNone/>
              <a:defRPr sz="2400" b="1">
                <a:solidFill>
                  <a:schemeClr val="accent1"/>
                </a:solidFill>
              </a:defRPr>
            </a:lvl1pPr>
            <a:lvl2pPr>
              <a:buNone/>
              <a:defRPr sz="2000" b="1"/>
            </a:lvl2pPr>
            <a:lvl3pPr>
              <a:buNone/>
              <a:defRPr sz="1800" b="1"/>
            </a:lvl3pPr>
            <a:lvl4pPr>
              <a:buNone/>
              <a:defRPr sz="1600" b="1"/>
            </a:lvl4pPr>
            <a:lvl5pPr>
              <a:buNone/>
              <a:defRPr sz="1600" b="1"/>
            </a:lvl5pPr>
          </a:lstStyle>
          <a:p>
            <a:pPr lvl="0"/>
            <a:r>
              <a:rPr lang="ru-RU" smtClean="0"/>
              <a:t>Образец текста</a:t>
            </a:r>
          </a:p>
        </p:txBody>
      </p:sp>
      <p:sp>
        <p:nvSpPr>
          <p:cNvPr id="5" name="Содержимое 4"/>
          <p:cNvSpPr>
            <a:spLocks noGrp="1"/>
          </p:cNvSpPr>
          <p:nvPr>
            <p:ph sz="quarter" idx="2"/>
          </p:nvPr>
        </p:nvSpPr>
        <p:spPr>
          <a:xfrm>
            <a:off x="457200" y="1516912"/>
            <a:ext cx="4040188" cy="3941763"/>
          </a:xfrm>
        </p:spPr>
        <p:txBody>
          <a:bodyPr/>
          <a:lstStyle>
            <a:lvl1pPr>
              <a:defRPr sz="2400"/>
            </a:lvl1pPr>
            <a:lvl2pPr>
              <a:defRPr sz="2000"/>
            </a:lvl2pPr>
            <a:lvl3pPr>
              <a:defRPr sz="1800"/>
            </a:lvl3pPr>
            <a:lvl4pPr>
              <a:defRPr sz="1600"/>
            </a:lvl4pPr>
            <a:lvl5pPr>
              <a:defRPr sz="1600"/>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6" name="Содержимое 5"/>
          <p:cNvSpPr>
            <a:spLocks noGrp="1"/>
          </p:cNvSpPr>
          <p:nvPr>
            <p:ph sz="quarter" idx="4"/>
          </p:nvPr>
        </p:nvSpPr>
        <p:spPr>
          <a:xfrm>
            <a:off x="4645025" y="1516912"/>
            <a:ext cx="4041775" cy="3941763"/>
          </a:xfrm>
        </p:spPr>
        <p:txBody>
          <a:bodyPr/>
          <a:lstStyle>
            <a:lvl1pPr>
              <a:defRPr sz="2400"/>
            </a:lvl1pPr>
            <a:lvl2pPr>
              <a:defRPr sz="2000"/>
            </a:lvl2pPr>
            <a:lvl3pPr>
              <a:defRPr sz="1800"/>
            </a:lvl3pPr>
            <a:lvl4pPr>
              <a:defRPr sz="1600"/>
            </a:lvl4pPr>
            <a:lvl5pPr>
              <a:defRPr sz="1600"/>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7" name="Дата 4"/>
          <p:cNvSpPr>
            <a:spLocks noGrp="1"/>
          </p:cNvSpPr>
          <p:nvPr>
            <p:ph type="dt" sz="half" idx="10"/>
          </p:nvPr>
        </p:nvSpPr>
        <p:spPr/>
        <p:txBody>
          <a:bodyPr/>
          <a:lstStyle>
            <a:lvl1pPr>
              <a:defRPr/>
            </a:lvl1pPr>
          </a:lstStyle>
          <a:p>
            <a:pPr>
              <a:defRPr/>
            </a:pPr>
            <a:fld id="{A906189A-B994-456D-8C89-E472E76F6220}" type="datetimeFigureOut">
              <a:rPr lang="ru-RU"/>
              <a:pPr>
                <a:defRPr/>
              </a:pPr>
              <a:t>30.03.2017</a:t>
            </a:fld>
            <a:endParaRPr lang="ru-RU"/>
          </a:p>
        </p:txBody>
      </p:sp>
      <p:sp>
        <p:nvSpPr>
          <p:cNvPr id="8" name="Нижний колонтитул 5"/>
          <p:cNvSpPr>
            <a:spLocks noGrp="1"/>
          </p:cNvSpPr>
          <p:nvPr>
            <p:ph type="ftr" sz="quarter" idx="11"/>
          </p:nvPr>
        </p:nvSpPr>
        <p:spPr/>
        <p:txBody>
          <a:bodyPr/>
          <a:lstStyle>
            <a:lvl1pPr>
              <a:defRPr/>
            </a:lvl1pPr>
          </a:lstStyle>
          <a:p>
            <a:pPr>
              <a:defRPr/>
            </a:pPr>
            <a:endParaRPr lang="ru-RU"/>
          </a:p>
        </p:txBody>
      </p:sp>
      <p:sp>
        <p:nvSpPr>
          <p:cNvPr id="9" name="Номер слайда 6"/>
          <p:cNvSpPr>
            <a:spLocks noGrp="1"/>
          </p:cNvSpPr>
          <p:nvPr>
            <p:ph type="sldNum" sz="quarter" idx="12"/>
          </p:nvPr>
        </p:nvSpPr>
        <p:spPr/>
        <p:txBody>
          <a:bodyPr/>
          <a:lstStyle>
            <a:lvl1pPr>
              <a:defRPr/>
            </a:lvl1pPr>
          </a:lstStyle>
          <a:p>
            <a:pPr>
              <a:defRPr/>
            </a:pPr>
            <a:fld id="{04AB8A83-25C1-431C-91D6-718D730FA312}" type="slidenum">
              <a:rPr lang="ru-RU"/>
              <a:pPr>
                <a:defRPr/>
              </a:pPr>
              <a:t>‹#›</a:t>
            </a:fld>
            <a:endParaRPr lang="ru-RU"/>
          </a:p>
        </p:txBody>
      </p:sp>
    </p:spTree>
  </p:cSld>
  <p:clrMapOvr>
    <a:masterClrMapping/>
  </p:clrMapOvr>
  <p:transition spd="slow">
    <p:diamond/>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5" name="Полилиния 11"/>
          <p:cNvSpPr>
            <a:spLocks/>
          </p:cNvSpPr>
          <p:nvPr/>
        </p:nvSpPr>
        <p:spPr bwMode="auto">
          <a:xfrm>
            <a:off x="0" y="4751388"/>
            <a:ext cx="9144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a:lstStyle/>
          <a:p>
            <a:pPr fontAlgn="auto">
              <a:spcBef>
                <a:spcPts val="0"/>
              </a:spcBef>
              <a:spcAft>
                <a:spcPts val="0"/>
              </a:spcAft>
              <a:defRPr/>
            </a:pPr>
            <a:endParaRPr lang="en-US">
              <a:latin typeface="+mn-lt"/>
            </a:endParaRPr>
          </a:p>
        </p:txBody>
      </p:sp>
      <p:sp>
        <p:nvSpPr>
          <p:cNvPr id="6" name="Полилиния 15"/>
          <p:cNvSpPr>
            <a:spLocks/>
          </p:cNvSpPr>
          <p:nvPr/>
        </p:nvSpPr>
        <p:spPr bwMode="auto">
          <a:xfrm>
            <a:off x="7315200" y="0"/>
            <a:ext cx="1828800"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2082" y="1734"/>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a:lstStyle/>
          <a:p>
            <a:pPr fontAlgn="auto">
              <a:spcBef>
                <a:spcPts val="0"/>
              </a:spcBef>
              <a:spcAft>
                <a:spcPts val="0"/>
              </a:spcAft>
              <a:defRPr/>
            </a:pPr>
            <a:endParaRPr lang="en-US">
              <a:latin typeface="+mn-lt"/>
            </a:endParaRPr>
          </a:p>
        </p:txBody>
      </p:sp>
      <p:sp>
        <p:nvSpPr>
          <p:cNvPr id="2" name="Заголовок 1"/>
          <p:cNvSpPr>
            <a:spLocks noGrp="1"/>
          </p:cNvSpPr>
          <p:nvPr>
            <p:ph type="title"/>
          </p:nvPr>
        </p:nvSpPr>
        <p:spPr>
          <a:xfrm>
            <a:off x="457200" y="1185528"/>
            <a:ext cx="3200400" cy="730250"/>
          </a:xfrm>
        </p:spPr>
        <p:txBody>
          <a:bodyPr tIns="0" bIns="0" anchor="t"/>
          <a:lstStyle>
            <a:lvl1pPr algn="l">
              <a:buNone/>
              <a:defRPr sz="1800" b="1">
                <a:solidFill>
                  <a:schemeClr val="accent1"/>
                </a:solidFill>
              </a:defRPr>
            </a:lvl1pPr>
          </a:lstStyle>
          <a:p>
            <a:r>
              <a:rPr lang="ru-RU" smtClean="0"/>
              <a:t>Образец заголовка</a:t>
            </a:r>
            <a:endParaRPr lang="en-US"/>
          </a:p>
        </p:txBody>
      </p:sp>
      <p:sp>
        <p:nvSpPr>
          <p:cNvPr id="3" name="Текст 2"/>
          <p:cNvSpPr>
            <a:spLocks noGrp="1"/>
          </p:cNvSpPr>
          <p:nvPr>
            <p:ph type="body" idx="2"/>
          </p:nvPr>
        </p:nvSpPr>
        <p:spPr>
          <a:xfrm>
            <a:off x="457200" y="214424"/>
            <a:ext cx="2743200" cy="914400"/>
          </a:xfrm>
        </p:spPr>
        <p:txBody>
          <a:bodyPr lIns="45720" tIns="0" rIns="45720" bIns="0" anchor="b"/>
          <a:lstStyle>
            <a:lvl1pPr marL="0" indent="0" algn="l">
              <a:buNone/>
              <a:defRPr sz="1400"/>
            </a:lvl1pPr>
            <a:lvl2pPr>
              <a:buNone/>
              <a:defRPr sz="1200"/>
            </a:lvl2pPr>
            <a:lvl3pPr>
              <a:buNone/>
              <a:defRPr sz="1000"/>
            </a:lvl3pPr>
            <a:lvl4pPr>
              <a:buNone/>
              <a:defRPr sz="900"/>
            </a:lvl4pPr>
            <a:lvl5pPr>
              <a:buNone/>
              <a:defRPr sz="900"/>
            </a:lvl5pPr>
          </a:lstStyle>
          <a:p>
            <a:pPr lvl="0"/>
            <a:r>
              <a:rPr lang="ru-RU" smtClean="0"/>
              <a:t>Образец текста</a:t>
            </a:r>
          </a:p>
        </p:txBody>
      </p:sp>
      <p:sp>
        <p:nvSpPr>
          <p:cNvPr id="4" name="Содержимое 3"/>
          <p:cNvSpPr>
            <a:spLocks noGrp="1"/>
          </p:cNvSpPr>
          <p:nvPr>
            <p:ph sz="half" idx="1"/>
          </p:nvPr>
        </p:nvSpPr>
        <p:spPr>
          <a:xfrm>
            <a:off x="457200" y="1981200"/>
            <a:ext cx="7086600" cy="3810000"/>
          </a:xfrm>
        </p:spPr>
        <p:txBody>
          <a:bodyPr/>
          <a:lstStyle>
            <a:lvl1pPr>
              <a:defRPr sz="2800"/>
            </a:lvl1pPr>
            <a:lvl2pPr>
              <a:defRPr sz="2400"/>
            </a:lvl2pPr>
            <a:lvl3pPr>
              <a:defRPr sz="2200"/>
            </a:lvl3pPr>
            <a:lvl4pPr>
              <a:defRPr sz="2000"/>
            </a:lvl4pPr>
            <a:lvl5pPr>
              <a:defRPr sz="2000"/>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7" name="Дата 4"/>
          <p:cNvSpPr>
            <a:spLocks noGrp="1"/>
          </p:cNvSpPr>
          <p:nvPr>
            <p:ph type="dt" sz="half" idx="10"/>
          </p:nvPr>
        </p:nvSpPr>
        <p:spPr/>
        <p:txBody>
          <a:bodyPr/>
          <a:lstStyle>
            <a:lvl1pPr>
              <a:defRPr/>
            </a:lvl1pPr>
          </a:lstStyle>
          <a:p>
            <a:pPr>
              <a:defRPr/>
            </a:pPr>
            <a:fld id="{A44BA5C6-CCDD-4C60-8024-2292418BD2AF}" type="datetimeFigureOut">
              <a:rPr lang="ru-RU"/>
              <a:pPr>
                <a:defRPr/>
              </a:pPr>
              <a:t>30.03.2017</a:t>
            </a:fld>
            <a:endParaRPr lang="ru-RU"/>
          </a:p>
        </p:txBody>
      </p:sp>
      <p:sp>
        <p:nvSpPr>
          <p:cNvPr id="8" name="Нижний колонтитул 5"/>
          <p:cNvSpPr>
            <a:spLocks noGrp="1"/>
          </p:cNvSpPr>
          <p:nvPr>
            <p:ph type="ftr" sz="quarter" idx="11"/>
          </p:nvPr>
        </p:nvSpPr>
        <p:spPr/>
        <p:txBody>
          <a:bodyPr/>
          <a:lstStyle>
            <a:lvl1pPr>
              <a:defRPr/>
            </a:lvl1pPr>
          </a:lstStyle>
          <a:p>
            <a:pPr>
              <a:defRPr/>
            </a:pPr>
            <a:endParaRPr lang="ru-RU"/>
          </a:p>
        </p:txBody>
      </p:sp>
      <p:sp>
        <p:nvSpPr>
          <p:cNvPr id="9" name="Номер слайда 6"/>
          <p:cNvSpPr>
            <a:spLocks noGrp="1"/>
          </p:cNvSpPr>
          <p:nvPr>
            <p:ph type="sldNum" sz="quarter" idx="12"/>
          </p:nvPr>
        </p:nvSpPr>
        <p:spPr>
          <a:xfrm>
            <a:off x="8156575" y="6421438"/>
            <a:ext cx="762000" cy="365125"/>
          </a:xfrm>
        </p:spPr>
        <p:txBody>
          <a:bodyPr/>
          <a:lstStyle>
            <a:lvl1pPr>
              <a:defRPr/>
            </a:lvl1pPr>
          </a:lstStyle>
          <a:p>
            <a:pPr>
              <a:defRPr/>
            </a:pPr>
            <a:fld id="{A4270A11-7725-4B51-9FE2-24EC69C622B4}" type="slidenum">
              <a:rPr lang="ru-RU"/>
              <a:pPr>
                <a:defRPr/>
              </a:pPr>
              <a:t>‹#›</a:t>
            </a:fld>
            <a:endParaRPr lang="ru-RU"/>
          </a:p>
        </p:txBody>
      </p:sp>
    </p:spTree>
  </p:cSld>
  <p:clrMapOvr>
    <a:masterClrMapping/>
  </p:clrMapOvr>
  <p:transition spd="slow">
    <p:diamond/>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556732" y="1705709"/>
            <a:ext cx="3053868" cy="1253808"/>
          </a:xfrm>
        </p:spPr>
        <p:txBody>
          <a:bodyPr anchor="b"/>
          <a:lstStyle>
            <a:lvl1pPr algn="l">
              <a:buNone/>
              <a:defRPr sz="2200" b="1">
                <a:solidFill>
                  <a:schemeClr val="accent1"/>
                </a:solidFill>
              </a:defRPr>
            </a:lvl1pPr>
          </a:lstStyle>
          <a:p>
            <a:r>
              <a:rPr lang="ru-RU" smtClean="0"/>
              <a:t>Образец заголовка</a:t>
            </a:r>
            <a:endParaRPr lang="en-US"/>
          </a:p>
        </p:txBody>
      </p:sp>
      <p:sp>
        <p:nvSpPr>
          <p:cNvPr id="3" name="Рисунок 2"/>
          <p:cNvSpPr>
            <a:spLocks noGrp="1"/>
          </p:cNvSpPr>
          <p:nvPr>
            <p:ph type="pic" idx="1"/>
          </p:nvPr>
        </p:nvSpPr>
        <p:spPr>
          <a:xfrm>
            <a:off x="1065628" y="1019907"/>
            <a:ext cx="4114800" cy="4114800"/>
          </a:xfrm>
          <a:prstGeom prst="ellipse">
            <a:avLst/>
          </a:prstGeom>
          <a:solidFill>
            <a:schemeClr val="bg2">
              <a:shade val="50000"/>
            </a:schemeClr>
          </a:solidFill>
          <a:ln w="50800" cap="flat">
            <a:solidFill>
              <a:schemeClr val="bg2"/>
            </a:solidFill>
            <a:miter lim="800000"/>
          </a:ln>
          <a:effectLst>
            <a:outerShdw blurRad="152000" dist="345000" dir="5400000" sx="-80000" sy="-18000" rotWithShape="0">
              <a:srgbClr val="000000">
                <a:alpha val="25000"/>
              </a:srgbClr>
            </a:outerShdw>
          </a:effectLst>
          <a:scene3d>
            <a:camera prst="orthographicFront"/>
            <a:lightRig rig="contrasting" dir="t">
              <a:rot lat="0" lon="0" rev="2400000"/>
            </a:lightRig>
          </a:scene3d>
          <a:sp3d contourW="7620">
            <a:bevelT w="63500" h="63500"/>
            <a:contourClr>
              <a:schemeClr val="bg2">
                <a:shade val="50000"/>
              </a:schemeClr>
            </a:contourClr>
          </a:sp3d>
        </p:spPr>
        <p:txBody>
          <a:bodyPr>
            <a:normAutofit/>
          </a:bodyPr>
          <a:lstStyle>
            <a:lvl1pPr marL="0" indent="0">
              <a:buNone/>
              <a:defRPr sz="3200"/>
            </a:lvl1pPr>
          </a:lstStyle>
          <a:p>
            <a:pPr lvl="0"/>
            <a:r>
              <a:rPr lang="ru-RU" noProof="0" smtClean="0"/>
              <a:t>Вставка рисунка</a:t>
            </a:r>
            <a:endParaRPr lang="en-US" noProof="0" dirty="0"/>
          </a:p>
        </p:txBody>
      </p:sp>
      <p:sp>
        <p:nvSpPr>
          <p:cNvPr id="4" name="Текст 3"/>
          <p:cNvSpPr>
            <a:spLocks noGrp="1"/>
          </p:cNvSpPr>
          <p:nvPr>
            <p:ph type="body" sz="half" idx="2"/>
          </p:nvPr>
        </p:nvSpPr>
        <p:spPr>
          <a:xfrm>
            <a:off x="5556734" y="2998765"/>
            <a:ext cx="3053866" cy="2663482"/>
          </a:xfrm>
        </p:spPr>
        <p:txBody>
          <a:bodyPr lIns="45720" rIns="45720"/>
          <a:lstStyle>
            <a:lvl1pPr marL="0" indent="0">
              <a:buFontTx/>
              <a:buNone/>
              <a:defRPr sz="1200"/>
            </a:lvl1pPr>
            <a:lvl2pPr>
              <a:buFontTx/>
              <a:buNone/>
              <a:defRPr sz="1200"/>
            </a:lvl2pPr>
            <a:lvl3pPr>
              <a:buFontTx/>
              <a:buNone/>
              <a:defRPr sz="1000"/>
            </a:lvl3pPr>
            <a:lvl4pPr>
              <a:buFontTx/>
              <a:buNone/>
              <a:defRPr sz="900"/>
            </a:lvl4pPr>
            <a:lvl5pPr>
              <a:buFontTx/>
              <a:buNone/>
              <a:defRPr sz="900"/>
            </a:lvl5pPr>
          </a:lstStyle>
          <a:p>
            <a:pPr lvl="0"/>
            <a:r>
              <a:rPr lang="ru-RU" smtClean="0"/>
              <a:t>Образец текста</a:t>
            </a:r>
          </a:p>
        </p:txBody>
      </p:sp>
      <p:sp>
        <p:nvSpPr>
          <p:cNvPr id="5" name="Дата 4"/>
          <p:cNvSpPr>
            <a:spLocks noGrp="1"/>
          </p:cNvSpPr>
          <p:nvPr>
            <p:ph type="dt" sz="half" idx="10"/>
          </p:nvPr>
        </p:nvSpPr>
        <p:spPr/>
        <p:txBody>
          <a:bodyPr/>
          <a:lstStyle>
            <a:lvl1pPr>
              <a:defRPr/>
            </a:lvl1pPr>
          </a:lstStyle>
          <a:p>
            <a:pPr>
              <a:defRPr/>
            </a:pPr>
            <a:fld id="{34B2450A-3777-4ACF-A091-C8704215FFEC}" type="datetimeFigureOut">
              <a:rPr lang="ru-RU"/>
              <a:pPr>
                <a:defRPr/>
              </a:pPr>
              <a:t>30.03.2017</a:t>
            </a:fld>
            <a:endParaRPr lang="ru-RU"/>
          </a:p>
        </p:txBody>
      </p:sp>
      <p:sp>
        <p:nvSpPr>
          <p:cNvPr id="6" name="Нижний колонтитул 5"/>
          <p:cNvSpPr>
            <a:spLocks noGrp="1"/>
          </p:cNvSpPr>
          <p:nvPr>
            <p:ph type="ftr" sz="quarter" idx="11"/>
          </p:nvPr>
        </p:nvSpPr>
        <p:spPr/>
        <p:txBody>
          <a:bodyPr/>
          <a:lstStyle>
            <a:lvl1pPr>
              <a:defRPr/>
            </a:lvl1pPr>
          </a:lstStyle>
          <a:p>
            <a:pPr>
              <a:defRPr/>
            </a:pPr>
            <a:endParaRPr lang="ru-RU"/>
          </a:p>
        </p:txBody>
      </p:sp>
      <p:sp>
        <p:nvSpPr>
          <p:cNvPr id="7" name="Номер слайда 6"/>
          <p:cNvSpPr>
            <a:spLocks noGrp="1"/>
          </p:cNvSpPr>
          <p:nvPr>
            <p:ph type="sldNum" sz="quarter" idx="12"/>
          </p:nvPr>
        </p:nvSpPr>
        <p:spPr/>
        <p:txBody>
          <a:bodyPr/>
          <a:lstStyle>
            <a:lvl1pPr>
              <a:defRPr/>
            </a:lvl1pPr>
          </a:lstStyle>
          <a:p>
            <a:pPr>
              <a:defRPr/>
            </a:pPr>
            <a:fld id="{1BD0C7B6-80D1-42A4-B0F5-BCD4B96C7142}" type="slidenum">
              <a:rPr lang="ru-RU"/>
              <a:pPr>
                <a:defRPr/>
              </a:pPr>
              <a:t>‹#›</a:t>
            </a:fld>
            <a:endParaRPr lang="ru-RU"/>
          </a:p>
        </p:txBody>
      </p:sp>
    </p:spTree>
  </p:cSld>
  <p:clrMapOvr>
    <a:masterClrMapping/>
  </p:clrMapOvr>
  <p:transition spd="slow">
    <p:diamond/>
  </p:transition>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1026" name="Заголовок 8"/>
          <p:cNvSpPr>
            <a:spLocks noGrp="1"/>
          </p:cNvSpPr>
          <p:nvPr>
            <p:ph type="title"/>
          </p:nvPr>
        </p:nvSpPr>
        <p:spPr bwMode="auto">
          <a:xfrm>
            <a:off x="457200" y="274638"/>
            <a:ext cx="7467600" cy="1143000"/>
          </a:xfrm>
          <a:prstGeom prst="rect">
            <a:avLst/>
          </a:prstGeom>
          <a:noFill/>
          <a:ln w="9525">
            <a:noFill/>
            <a:miter lim="800000"/>
            <a:headEnd/>
            <a:tailEnd/>
          </a:ln>
        </p:spPr>
        <p:txBody>
          <a:bodyPr vert="horz" wrap="square" lIns="45720" tIns="45720" rIns="45720" bIns="45720" numCol="1" anchor="ctr" anchorCtr="0" compatLnSpc="1">
            <a:prstTxWarp prst="textNoShape">
              <a:avLst/>
            </a:prstTxWarp>
          </a:bodyPr>
          <a:lstStyle/>
          <a:p>
            <a:pPr lvl="0"/>
            <a:r>
              <a:rPr lang="ru-RU" smtClean="0"/>
              <a:t>Образец заголовка</a:t>
            </a:r>
            <a:endParaRPr lang="en-US" smtClean="0"/>
          </a:p>
        </p:txBody>
      </p:sp>
      <p:sp>
        <p:nvSpPr>
          <p:cNvPr id="1027" name="Текст 29"/>
          <p:cNvSpPr>
            <a:spLocks noGrp="1"/>
          </p:cNvSpPr>
          <p:nvPr>
            <p:ph type="body" idx="1"/>
          </p:nvPr>
        </p:nvSpPr>
        <p:spPr bwMode="auto">
          <a:xfrm>
            <a:off x="457200" y="1600200"/>
            <a:ext cx="7467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smtClean="0"/>
          </a:p>
        </p:txBody>
      </p:sp>
      <p:sp>
        <p:nvSpPr>
          <p:cNvPr id="9" name="Дата 4"/>
          <p:cNvSpPr>
            <a:spLocks noGrp="1"/>
          </p:cNvSpPr>
          <p:nvPr>
            <p:ph type="dt" sz="half" idx="2"/>
          </p:nvPr>
        </p:nvSpPr>
        <p:spPr>
          <a:xfrm>
            <a:off x="457200" y="6421438"/>
            <a:ext cx="2133600" cy="365125"/>
          </a:xfrm>
          <a:prstGeom prst="rect">
            <a:avLst/>
          </a:prstGeom>
        </p:spPr>
        <p:txBody>
          <a:bodyPr vert="horz" bIns="0" anchor="b"/>
          <a:lstStyle>
            <a:lvl1pPr fontAlgn="auto">
              <a:spcBef>
                <a:spcPts val="0"/>
              </a:spcBef>
              <a:spcAft>
                <a:spcPts val="0"/>
              </a:spcAft>
              <a:defRPr sz="1000">
                <a:solidFill>
                  <a:schemeClr val="tx2">
                    <a:shade val="50000"/>
                  </a:schemeClr>
                </a:solidFill>
                <a:latin typeface="+mn-lt"/>
              </a:defRPr>
            </a:lvl1pPr>
          </a:lstStyle>
          <a:p>
            <a:pPr>
              <a:defRPr/>
            </a:pPr>
            <a:fld id="{57A51ED9-74E2-4006-A257-F7C1C39DB12D}" type="datetimeFigureOut">
              <a:rPr lang="ru-RU"/>
              <a:pPr>
                <a:defRPr/>
              </a:pPr>
              <a:t>30.03.2017</a:t>
            </a:fld>
            <a:endParaRPr lang="ru-RU"/>
          </a:p>
        </p:txBody>
      </p:sp>
      <p:sp>
        <p:nvSpPr>
          <p:cNvPr id="11" name="Нижний колонтитул 5"/>
          <p:cNvSpPr>
            <a:spLocks noGrp="1"/>
          </p:cNvSpPr>
          <p:nvPr>
            <p:ph type="ftr" sz="quarter" idx="3"/>
          </p:nvPr>
        </p:nvSpPr>
        <p:spPr>
          <a:xfrm>
            <a:off x="3124200" y="6421438"/>
            <a:ext cx="2895600" cy="365125"/>
          </a:xfrm>
          <a:prstGeom prst="rect">
            <a:avLst/>
          </a:prstGeom>
        </p:spPr>
        <p:txBody>
          <a:bodyPr vert="horz" lIns="0" rIns="0" bIns="0" anchor="b"/>
          <a:lstStyle>
            <a:lvl1pPr algn="ctr" fontAlgn="auto">
              <a:spcBef>
                <a:spcPts val="0"/>
              </a:spcBef>
              <a:spcAft>
                <a:spcPts val="0"/>
              </a:spcAft>
              <a:defRPr sz="1000">
                <a:solidFill>
                  <a:schemeClr val="tx2">
                    <a:shade val="50000"/>
                  </a:schemeClr>
                </a:solidFill>
                <a:latin typeface="+mn-lt"/>
              </a:defRPr>
            </a:lvl1pPr>
          </a:lstStyle>
          <a:p>
            <a:pPr>
              <a:defRPr/>
            </a:pPr>
            <a:endParaRPr lang="ru-RU"/>
          </a:p>
        </p:txBody>
      </p:sp>
      <p:sp>
        <p:nvSpPr>
          <p:cNvPr id="13" name="Номер слайда 6"/>
          <p:cNvSpPr>
            <a:spLocks noGrp="1"/>
          </p:cNvSpPr>
          <p:nvPr>
            <p:ph type="sldNum" sz="quarter" idx="4"/>
          </p:nvPr>
        </p:nvSpPr>
        <p:spPr>
          <a:xfrm>
            <a:off x="8153400" y="6421438"/>
            <a:ext cx="762000" cy="365125"/>
          </a:xfrm>
          <a:prstGeom prst="rect">
            <a:avLst/>
          </a:prstGeom>
        </p:spPr>
        <p:txBody>
          <a:bodyPr vert="horz" lIns="0" tIns="0" rIns="0" bIns="0" anchor="b"/>
          <a:lstStyle>
            <a:lvl1pPr algn="r" fontAlgn="auto">
              <a:spcBef>
                <a:spcPts val="0"/>
              </a:spcBef>
              <a:spcAft>
                <a:spcPts val="0"/>
              </a:spcAft>
              <a:defRPr sz="1000">
                <a:solidFill>
                  <a:schemeClr val="tx2">
                    <a:shade val="50000"/>
                  </a:schemeClr>
                </a:solidFill>
                <a:latin typeface="+mn-lt"/>
              </a:defRPr>
            </a:lvl1pPr>
          </a:lstStyle>
          <a:p>
            <a:pPr>
              <a:defRPr/>
            </a:pPr>
            <a:fld id="{8D7FA375-5EBF-400D-B468-0DB51563607C}" type="slidenum">
              <a:rPr lang="ru-RU"/>
              <a:pPr>
                <a:defRPr/>
              </a:pPr>
              <a:t>‹#›</a:t>
            </a:fld>
            <a:endParaRPr lang="ru-RU"/>
          </a:p>
        </p:txBody>
      </p:sp>
    </p:spTree>
  </p:cSld>
  <p:clrMap bg1="dk1" tx1="lt1" bg2="dk2" tx2="lt2" accent1="accent1" accent2="accent2" accent3="accent3" accent4="accent4" accent5="accent5" accent6="accent6" hlink="hlink" folHlink="folHlink"/>
  <p:sldLayoutIdLst>
    <p:sldLayoutId id="2147483672" r:id="rId1"/>
    <p:sldLayoutId id="2147483673" r:id="rId2"/>
    <p:sldLayoutId id="2147483671" r:id="rId3"/>
    <p:sldLayoutId id="2147483674" r:id="rId4"/>
    <p:sldLayoutId id="2147483670" r:id="rId5"/>
  </p:sldLayoutIdLst>
  <p:transition spd="slow">
    <p:diamond/>
  </p:transition>
  <p:txStyles>
    <p:titleStyle>
      <a:lvl1pPr algn="l" rtl="0" eaLnBrk="0" fontAlgn="base" hangingPunct="0">
        <a:spcBef>
          <a:spcPct val="0"/>
        </a:spcBef>
        <a:spcAft>
          <a:spcPct val="0"/>
        </a:spcAft>
        <a:defRPr sz="4600" kern="1200">
          <a:solidFill>
            <a:schemeClr val="tx1"/>
          </a:solidFill>
          <a:latin typeface="Arial" charset="0"/>
          <a:ea typeface="+mj-ea"/>
          <a:cs typeface="+mj-cs"/>
        </a:defRPr>
      </a:lvl1pPr>
      <a:lvl2pPr algn="l" rtl="0" eaLnBrk="0" fontAlgn="base" hangingPunct="0">
        <a:spcBef>
          <a:spcPct val="0"/>
        </a:spcBef>
        <a:spcAft>
          <a:spcPct val="0"/>
        </a:spcAft>
        <a:defRPr sz="4600">
          <a:solidFill>
            <a:schemeClr val="tx1"/>
          </a:solidFill>
          <a:latin typeface="Arial" charset="0"/>
        </a:defRPr>
      </a:lvl2pPr>
      <a:lvl3pPr algn="l" rtl="0" eaLnBrk="0" fontAlgn="base" hangingPunct="0">
        <a:spcBef>
          <a:spcPct val="0"/>
        </a:spcBef>
        <a:spcAft>
          <a:spcPct val="0"/>
        </a:spcAft>
        <a:defRPr sz="4600">
          <a:solidFill>
            <a:schemeClr val="tx1"/>
          </a:solidFill>
          <a:latin typeface="Arial" charset="0"/>
        </a:defRPr>
      </a:lvl3pPr>
      <a:lvl4pPr algn="l" rtl="0" eaLnBrk="0" fontAlgn="base" hangingPunct="0">
        <a:spcBef>
          <a:spcPct val="0"/>
        </a:spcBef>
        <a:spcAft>
          <a:spcPct val="0"/>
        </a:spcAft>
        <a:defRPr sz="4600">
          <a:solidFill>
            <a:schemeClr val="tx1"/>
          </a:solidFill>
          <a:latin typeface="Arial" charset="0"/>
        </a:defRPr>
      </a:lvl4pPr>
      <a:lvl5pPr algn="l" rtl="0" eaLnBrk="0" fontAlgn="base" hangingPunct="0">
        <a:spcBef>
          <a:spcPct val="0"/>
        </a:spcBef>
        <a:spcAft>
          <a:spcPct val="0"/>
        </a:spcAft>
        <a:defRPr sz="4600">
          <a:solidFill>
            <a:schemeClr val="tx1"/>
          </a:solidFill>
          <a:latin typeface="Arial" charset="0"/>
        </a:defRPr>
      </a:lvl5pPr>
      <a:lvl6pPr marL="457200" algn="l" rtl="0" fontAlgn="base">
        <a:spcBef>
          <a:spcPct val="0"/>
        </a:spcBef>
        <a:spcAft>
          <a:spcPct val="0"/>
        </a:spcAft>
        <a:defRPr sz="4600">
          <a:solidFill>
            <a:schemeClr val="tx1"/>
          </a:solidFill>
          <a:latin typeface="Franklin Gothic Book" pitchFamily="34" charset="0"/>
        </a:defRPr>
      </a:lvl6pPr>
      <a:lvl7pPr marL="914400" algn="l" rtl="0" fontAlgn="base">
        <a:spcBef>
          <a:spcPct val="0"/>
        </a:spcBef>
        <a:spcAft>
          <a:spcPct val="0"/>
        </a:spcAft>
        <a:defRPr sz="4600">
          <a:solidFill>
            <a:schemeClr val="tx1"/>
          </a:solidFill>
          <a:latin typeface="Franklin Gothic Book" pitchFamily="34" charset="0"/>
        </a:defRPr>
      </a:lvl7pPr>
      <a:lvl8pPr marL="1371600" algn="l" rtl="0" fontAlgn="base">
        <a:spcBef>
          <a:spcPct val="0"/>
        </a:spcBef>
        <a:spcAft>
          <a:spcPct val="0"/>
        </a:spcAft>
        <a:defRPr sz="4600">
          <a:solidFill>
            <a:schemeClr val="tx1"/>
          </a:solidFill>
          <a:latin typeface="Franklin Gothic Book" pitchFamily="34" charset="0"/>
        </a:defRPr>
      </a:lvl8pPr>
      <a:lvl9pPr marL="1828800" algn="l" rtl="0" fontAlgn="base">
        <a:spcBef>
          <a:spcPct val="0"/>
        </a:spcBef>
        <a:spcAft>
          <a:spcPct val="0"/>
        </a:spcAft>
        <a:defRPr sz="4600">
          <a:solidFill>
            <a:schemeClr val="tx1"/>
          </a:solidFill>
          <a:latin typeface="Franklin Gothic Book" pitchFamily="34" charset="0"/>
        </a:defRPr>
      </a:lvl9pPr>
    </p:titleStyle>
    <p:bodyStyle>
      <a:lvl1pPr marL="419100" indent="-382588" algn="l" rtl="0" eaLnBrk="0" fontAlgn="base" hangingPunct="0">
        <a:spcBef>
          <a:spcPct val="20000"/>
        </a:spcBef>
        <a:spcAft>
          <a:spcPct val="0"/>
        </a:spcAft>
        <a:buClr>
          <a:schemeClr val="accent1"/>
        </a:buClr>
        <a:buSzPct val="80000"/>
        <a:buFont typeface="Wingdings 2" pitchFamily="18" charset="2"/>
        <a:buChar char=""/>
        <a:defRPr sz="3000" kern="1200">
          <a:solidFill>
            <a:schemeClr val="tx1"/>
          </a:solidFill>
          <a:latin typeface="Arial" charset="0"/>
          <a:ea typeface="+mn-ea"/>
          <a:cs typeface="+mn-cs"/>
        </a:defRPr>
      </a:lvl1pPr>
      <a:lvl2pPr marL="722313" indent="-273050" algn="l" rtl="0" eaLnBrk="0" fontAlgn="base" hangingPunct="0">
        <a:spcBef>
          <a:spcPct val="20000"/>
        </a:spcBef>
        <a:spcAft>
          <a:spcPct val="0"/>
        </a:spcAft>
        <a:buClr>
          <a:schemeClr val="accent1"/>
        </a:buClr>
        <a:buSzPct val="90000"/>
        <a:buFont typeface="Wingdings 2" pitchFamily="18" charset="2"/>
        <a:buChar char=""/>
        <a:defRPr sz="2600" kern="1200">
          <a:solidFill>
            <a:schemeClr val="tx1"/>
          </a:solidFill>
          <a:latin typeface="Arial" charset="0"/>
          <a:ea typeface="+mn-ea"/>
          <a:cs typeface="+mn-cs"/>
        </a:defRPr>
      </a:lvl2pPr>
      <a:lvl3pPr marL="1004888" indent="-255588" algn="l" rtl="0" eaLnBrk="0" fontAlgn="base" hangingPunct="0">
        <a:spcBef>
          <a:spcPct val="20000"/>
        </a:spcBef>
        <a:spcAft>
          <a:spcPct val="0"/>
        </a:spcAft>
        <a:buClr>
          <a:schemeClr val="accent2"/>
        </a:buClr>
        <a:buSzPct val="85000"/>
        <a:buFont typeface="Arial" charset="0"/>
        <a:buChar char="○"/>
        <a:defRPr sz="2400" kern="1200">
          <a:solidFill>
            <a:schemeClr val="tx1"/>
          </a:solidFill>
          <a:latin typeface="Arial" charset="0"/>
          <a:ea typeface="+mn-ea"/>
          <a:cs typeface="+mn-cs"/>
        </a:defRPr>
      </a:lvl3pPr>
      <a:lvl4pPr marL="1279525" indent="-236538" algn="l" rtl="0" eaLnBrk="0" fontAlgn="base" hangingPunct="0">
        <a:spcBef>
          <a:spcPct val="20000"/>
        </a:spcBef>
        <a:spcAft>
          <a:spcPct val="0"/>
        </a:spcAft>
        <a:buClr>
          <a:srgbClr val="8D89A4"/>
        </a:buClr>
        <a:buSzPct val="90000"/>
        <a:buFont typeface="Wingdings 2" pitchFamily="18" charset="2"/>
        <a:buChar char=""/>
        <a:defRPr sz="2000" kern="1200">
          <a:solidFill>
            <a:schemeClr val="tx1"/>
          </a:solidFill>
          <a:latin typeface="Arial" charset="0"/>
          <a:ea typeface="+mn-ea"/>
          <a:cs typeface="+mn-cs"/>
        </a:defRPr>
      </a:lvl4pPr>
      <a:lvl5pPr marL="1489075" indent="-182563" algn="l" rtl="0" eaLnBrk="0" fontAlgn="base" hangingPunct="0">
        <a:spcBef>
          <a:spcPct val="20000"/>
        </a:spcBef>
        <a:spcAft>
          <a:spcPct val="0"/>
        </a:spcAft>
        <a:buClr>
          <a:srgbClr val="748560"/>
        </a:buClr>
        <a:buSzPct val="100000"/>
        <a:buFont typeface="Arial" charset="0"/>
        <a:buChar char="-"/>
        <a:defRPr sz="2000" kern="1200">
          <a:solidFill>
            <a:schemeClr val="tx1"/>
          </a:solidFill>
          <a:latin typeface="Arial" charset="0"/>
          <a:ea typeface="+mn-ea"/>
          <a:cs typeface="+mn-cs"/>
        </a:defRPr>
      </a:lvl5pPr>
      <a:lvl6pPr marL="1700784" indent="-182880" algn="l" rtl="0" eaLnBrk="1" latinLnBrk="0" hangingPunct="1">
        <a:spcBef>
          <a:spcPct val="20000"/>
        </a:spcBef>
        <a:buClr>
          <a:schemeClr val="accent5"/>
        </a:buClr>
        <a:buFont typeface="Arial"/>
        <a:buChar char="-"/>
        <a:defRPr kumimoji="0" sz="2000" kern="1200" baseline="0">
          <a:solidFill>
            <a:schemeClr val="tx1"/>
          </a:solidFill>
          <a:latin typeface="+mn-lt"/>
          <a:ea typeface="+mn-ea"/>
          <a:cs typeface="+mn-cs"/>
        </a:defRPr>
      </a:lvl6pPr>
      <a:lvl7pPr marL="1920240" indent="-182880" algn="l" rtl="0" eaLnBrk="1" latinLnBrk="0" hangingPunct="1">
        <a:spcBef>
          <a:spcPct val="20000"/>
        </a:spcBef>
        <a:buClr>
          <a:schemeClr val="accent6"/>
        </a:buClr>
        <a:buSzPct val="100000"/>
        <a:buFont typeface="Arial"/>
        <a:buChar char="•"/>
        <a:defRPr kumimoji="0" sz="1800" kern="1200" baseline="0">
          <a:solidFill>
            <a:schemeClr val="tx1"/>
          </a:solidFill>
          <a:latin typeface="+mn-lt"/>
          <a:ea typeface="+mn-ea"/>
          <a:cs typeface="+mn-cs"/>
        </a:defRPr>
      </a:lvl7pPr>
      <a:lvl8pPr marL="2139696"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8pPr>
      <a:lvl9pPr marL="2331720"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slide" Target="slide27.xml"/><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3" Type="http://schemas.openxmlformats.org/officeDocument/2006/relationships/slide" Target="slide26.xml"/><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slide" Target="slide2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png"/></Relationships>
</file>

<file path=ppt/slides/_rels/slide2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slide" Target="slide29.xml"/><Relationship Id="rId2"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hyperlink" Target="Mark%20Bernes%20-%20.mp3" TargetMode="External"/><Relationship Id="rId5" Type="http://schemas.openxmlformats.org/officeDocument/2006/relationships/image" Target="../media/image27.png"/><Relationship Id="rId4" Type="http://schemas.openxmlformats.org/officeDocument/2006/relationships/image" Target="../media/image26.png"/></Relationships>
</file>

<file path=ppt/slides/_rels/slide26.xml.rels><?xml version="1.0" encoding="UTF-8" standalone="yes"?>
<Relationships xmlns="http://schemas.openxmlformats.org/package/2006/relationships"><Relationship Id="rId2" Type="http://schemas.openxmlformats.org/officeDocument/2006/relationships/slide" Target="slide1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1.xml"/><Relationship Id="rId4" Type="http://schemas.openxmlformats.org/officeDocument/2006/relationships/image" Target="../media/image5.jpeg"/></Relationships>
</file>

<file path=ppt/slides/_rels/slide3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34.png"/></Relationships>
</file>

<file path=ppt/slides/_rels/slide3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38.png"/></Relationships>
</file>

<file path=ppt/slides/_rels/slide3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Rectangle 2"/>
          <p:cNvSpPr>
            <a:spLocks noGrp="1"/>
          </p:cNvSpPr>
          <p:nvPr>
            <p:ph type="title" idx="4294967295"/>
          </p:nvPr>
        </p:nvSpPr>
        <p:spPr/>
        <p:txBody>
          <a:bodyPr/>
          <a:lstStyle/>
          <a:p>
            <a:pPr algn="ctr"/>
            <a:endParaRPr lang="ru-RU" b="1" dirty="0" smtClean="0">
              <a:solidFill>
                <a:srgbClr val="002060"/>
              </a:solidFill>
            </a:endParaRPr>
          </a:p>
        </p:txBody>
      </p:sp>
      <p:sp>
        <p:nvSpPr>
          <p:cNvPr id="8194" name="Rectangle 3"/>
          <p:cNvSpPr>
            <a:spLocks noGrp="1"/>
          </p:cNvSpPr>
          <p:nvPr>
            <p:ph type="body" idx="4294967295"/>
          </p:nvPr>
        </p:nvSpPr>
        <p:spPr>
          <a:xfrm>
            <a:off x="0" y="1268413"/>
            <a:ext cx="9144000" cy="5589587"/>
          </a:xfrm>
        </p:spPr>
        <p:txBody>
          <a:bodyPr/>
          <a:lstStyle/>
          <a:p>
            <a:pPr algn="ctr">
              <a:buFont typeface="Wingdings 2" pitchFamily="18" charset="2"/>
              <a:buNone/>
            </a:pPr>
            <a:r>
              <a:rPr lang="ru-RU" sz="6000" b="1" i="1" dirty="0" smtClean="0">
                <a:solidFill>
                  <a:srgbClr val="002060"/>
                </a:solidFill>
                <a:latin typeface="+mj-lt"/>
              </a:rPr>
              <a:t>«Правонарушения – дорога в пропасть»</a:t>
            </a:r>
          </a:p>
          <a:p>
            <a:pPr algn="ctr">
              <a:buFont typeface="Wingdings 2" pitchFamily="18" charset="2"/>
              <a:buNone/>
            </a:pPr>
            <a:endParaRPr lang="ru-RU" sz="6000" dirty="0" smtClean="0">
              <a:latin typeface="+mj-lt"/>
            </a:endParaRPr>
          </a:p>
          <a:p>
            <a:pPr algn="r">
              <a:buFont typeface="Wingdings 2" pitchFamily="18" charset="2"/>
              <a:buNone/>
            </a:pPr>
            <a:endParaRPr lang="ru-RU" sz="2000" dirty="0" smtClean="0"/>
          </a:p>
          <a:p>
            <a:pPr algn="r">
              <a:buFont typeface="Wingdings 2" pitchFamily="18" charset="2"/>
              <a:buNone/>
            </a:pPr>
            <a:endParaRPr lang="ru-RU" sz="2000" dirty="0" smtClean="0"/>
          </a:p>
          <a:p>
            <a:pPr algn="r">
              <a:buFont typeface="Wingdings 2" pitchFamily="18" charset="2"/>
              <a:buNone/>
            </a:pPr>
            <a:endParaRPr lang="ru-RU" sz="2000" dirty="0" smtClean="0"/>
          </a:p>
          <a:p>
            <a:pPr algn="r">
              <a:buFont typeface="Wingdings 2" pitchFamily="18" charset="2"/>
              <a:buNone/>
            </a:pPr>
            <a:endParaRPr lang="ru-RU" sz="2000" dirty="0" smtClean="0">
              <a:solidFill>
                <a:srgbClr val="002060"/>
              </a:solidFill>
            </a:endParaRPr>
          </a:p>
        </p:txBody>
      </p:sp>
    </p:spTree>
  </p:cSld>
  <p:clrMapOvr>
    <a:masterClrMapping/>
  </p:clrMapOvr>
  <p:transition spd="med">
    <p:diamond/>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Заголовок 1"/>
          <p:cNvSpPr>
            <a:spLocks noGrp="1"/>
          </p:cNvSpPr>
          <p:nvPr>
            <p:ph type="title" idx="4294967295"/>
          </p:nvPr>
        </p:nvSpPr>
        <p:spPr>
          <a:xfrm>
            <a:off x="0" y="0"/>
            <a:ext cx="9144000" cy="981075"/>
          </a:xfrm>
        </p:spPr>
        <p:txBody>
          <a:bodyPr/>
          <a:lstStyle/>
          <a:p>
            <a:pPr algn="ctr" eaLnBrk="1" hangingPunct="1"/>
            <a:r>
              <a:rPr lang="ru-RU" sz="2800" b="1" smtClean="0">
                <a:solidFill>
                  <a:srgbClr val="002060"/>
                </a:solidFill>
                <a:latin typeface="Franklin Gothic Book"/>
              </a:rPr>
              <a:t>А эти уже отбывают сроки- каждый по своему «делу»</a:t>
            </a:r>
          </a:p>
        </p:txBody>
      </p:sp>
      <p:sp>
        <p:nvSpPr>
          <p:cNvPr id="22530" name="Содержимое 2"/>
          <p:cNvSpPr>
            <a:spLocks noGrp="1"/>
          </p:cNvSpPr>
          <p:nvPr>
            <p:ph idx="4294967295"/>
          </p:nvPr>
        </p:nvSpPr>
        <p:spPr>
          <a:xfrm>
            <a:off x="0" y="5857875"/>
            <a:ext cx="9144000" cy="836613"/>
          </a:xfrm>
        </p:spPr>
        <p:txBody>
          <a:bodyPr/>
          <a:lstStyle/>
          <a:p>
            <a:pPr algn="ctr" eaLnBrk="1" hangingPunct="1">
              <a:buFont typeface="Wingdings 2" pitchFamily="18" charset="2"/>
              <a:buNone/>
            </a:pPr>
            <a:r>
              <a:rPr lang="ru-RU" smtClean="0">
                <a:solidFill>
                  <a:srgbClr val="002060"/>
                </a:solidFill>
              </a:rPr>
              <a:t>А ведь некоторым только исполнилось 14 лет.</a:t>
            </a:r>
          </a:p>
        </p:txBody>
      </p:sp>
      <p:pic>
        <p:nvPicPr>
          <p:cNvPr id="4" name="Picture 2" descr="C:\Users\Ти\Desktop\презентация\pic024.jpg"/>
          <p:cNvPicPr>
            <a:picLocks noChangeAspect="1" noChangeArrowheads="1"/>
          </p:cNvPicPr>
          <p:nvPr/>
        </p:nvPicPr>
        <p:blipFill>
          <a:blip r:embed="rId3"/>
          <a:srcRect/>
          <a:stretch>
            <a:fillRect/>
          </a:stretch>
        </p:blipFill>
        <p:spPr bwMode="auto">
          <a:xfrm>
            <a:off x="-6350" y="993775"/>
            <a:ext cx="9156700" cy="4889500"/>
          </a:xfrm>
          <a:prstGeom prst="rect">
            <a:avLst/>
          </a:prstGeom>
          <a:noFill/>
        </p:spPr>
      </p:pic>
    </p:spTree>
  </p:cSld>
  <p:clrMapOvr>
    <a:masterClrMapping/>
  </p:clrMapOvr>
  <p:transition spd="slow">
    <p:diamond/>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4"/>
          <p:cNvSpPr>
            <a:spLocks noGrp="1"/>
          </p:cNvSpPr>
          <p:nvPr>
            <p:ph type="title" idx="4294967295"/>
          </p:nvPr>
        </p:nvSpPr>
        <p:spPr>
          <a:xfrm>
            <a:off x="0" y="0"/>
            <a:ext cx="9144000" cy="908050"/>
          </a:xfrm>
        </p:spPr>
        <p:txBody>
          <a:bodyPr/>
          <a:lstStyle/>
          <a:p>
            <a:pPr algn="ctr"/>
            <a:r>
              <a:rPr lang="ru-RU" b="1" i="1" smtClean="0">
                <a:solidFill>
                  <a:srgbClr val="002060"/>
                </a:solidFill>
              </a:rPr>
              <a:t>Вот одна история:</a:t>
            </a:r>
          </a:p>
        </p:txBody>
      </p:sp>
      <p:sp>
        <p:nvSpPr>
          <p:cNvPr id="24578" name="Содержимое 2"/>
          <p:cNvSpPr>
            <a:spLocks noGrp="1"/>
          </p:cNvSpPr>
          <p:nvPr>
            <p:ph type="body" sz="half" idx="4294967295"/>
          </p:nvPr>
        </p:nvSpPr>
        <p:spPr>
          <a:xfrm>
            <a:off x="214313" y="4500563"/>
            <a:ext cx="8429625" cy="1785937"/>
          </a:xfrm>
        </p:spPr>
        <p:txBody>
          <a:bodyPr/>
          <a:lstStyle/>
          <a:p>
            <a:pPr marL="0" indent="431800" algn="just" eaLnBrk="1" hangingPunct="1">
              <a:lnSpc>
                <a:spcPct val="114000"/>
              </a:lnSpc>
              <a:spcBef>
                <a:spcPct val="0"/>
              </a:spcBef>
              <a:buFont typeface="Wingdings 2" pitchFamily="18" charset="2"/>
              <a:buNone/>
            </a:pPr>
            <a:r>
              <a:rPr lang="ru-RU" sz="2000" dirty="0" smtClean="0">
                <a:solidFill>
                  <a:srgbClr val="002060"/>
                </a:solidFill>
              </a:rPr>
              <a:t>Именинник  глотнул стакан пива и вынул нож. Решил показать свою «крутость».  И показать так, чтобы соседи «всё поняли». Те  поняли…  и вызвали полицию. Оперативная группа приехала мгновенно. К удивлению полицейских «самый крутой» отказался отдать нож, начал оскорблять их и оттолкнул сержанта.</a:t>
            </a:r>
          </a:p>
        </p:txBody>
      </p:sp>
      <p:pic>
        <p:nvPicPr>
          <p:cNvPr id="37891" name="Picture 5"/>
          <p:cNvPicPr>
            <a:picLocks noGrp="1" noChangeAspect="1" noChangeArrowheads="1"/>
          </p:cNvPicPr>
          <p:nvPr>
            <p:ph sz="half" idx="4294967295"/>
          </p:nvPr>
        </p:nvPicPr>
        <p:blipFill>
          <a:blip r:embed="rId3"/>
          <a:srcRect/>
          <a:stretch>
            <a:fillRect/>
          </a:stretch>
        </p:blipFill>
        <p:spPr>
          <a:xfrm>
            <a:off x="457200" y="920750"/>
            <a:ext cx="4260850" cy="3614738"/>
          </a:xfrm>
        </p:spPr>
      </p:pic>
      <p:sp>
        <p:nvSpPr>
          <p:cNvPr id="24580" name="TextBox 4"/>
          <p:cNvSpPr txBox="1">
            <a:spLocks noChangeArrowheads="1"/>
          </p:cNvSpPr>
          <p:nvPr/>
        </p:nvSpPr>
        <p:spPr bwMode="auto">
          <a:xfrm>
            <a:off x="4857750" y="1000125"/>
            <a:ext cx="4000500" cy="3478213"/>
          </a:xfrm>
          <a:prstGeom prst="rect">
            <a:avLst/>
          </a:prstGeom>
          <a:noFill/>
          <a:ln w="9525">
            <a:noFill/>
            <a:miter lim="800000"/>
            <a:headEnd/>
            <a:tailEnd/>
          </a:ln>
        </p:spPr>
        <p:txBody>
          <a:bodyPr>
            <a:spAutoFit/>
          </a:bodyPr>
          <a:lstStyle/>
          <a:p>
            <a:pPr indent="457200" algn="just"/>
            <a:r>
              <a:rPr lang="ru-RU" sz="2000">
                <a:solidFill>
                  <a:srgbClr val="002060"/>
                </a:solidFill>
              </a:rPr>
              <a:t>В подъезде дома шло бурное веселье. Группа подростков отмечала день рождения своего старшего товарища, которому исполнилось 15 лет. Шум стоял невообразимый.</a:t>
            </a:r>
          </a:p>
          <a:p>
            <a:pPr indent="457200" algn="just"/>
            <a:r>
              <a:rPr lang="ru-RU" sz="2000">
                <a:solidFill>
                  <a:srgbClr val="002060"/>
                </a:solidFill>
              </a:rPr>
              <a:t>Слышались нецензурные выражения, сопровождавшиеся громким хохотом. Жильцы попытались навести порядок. </a:t>
            </a:r>
            <a:endParaRPr lang="ru-RU" sz="2000"/>
          </a:p>
        </p:txBody>
      </p:sp>
    </p:spTree>
  </p:cSld>
  <p:clrMapOvr>
    <a:masterClrMapping/>
  </p:clrMapOvr>
  <p:transition spd="slow">
    <p:diamond/>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2"/>
          <p:cNvSpPr>
            <a:spLocks noGrp="1"/>
          </p:cNvSpPr>
          <p:nvPr>
            <p:ph type="title" idx="4294967295"/>
          </p:nvPr>
        </p:nvSpPr>
        <p:spPr>
          <a:xfrm>
            <a:off x="-142875" y="908050"/>
            <a:ext cx="8497888" cy="4681538"/>
          </a:xfrm>
        </p:spPr>
        <p:txBody>
          <a:bodyPr/>
          <a:lstStyle/>
          <a:p>
            <a:pPr algn="ctr"/>
            <a:r>
              <a:rPr lang="ru-RU" sz="4400" b="1" i="1" smtClean="0">
                <a:solidFill>
                  <a:srgbClr val="002060"/>
                </a:solidFill>
              </a:rPr>
              <a:t>Как  Вы думаете, какие деяния совершили подростки?</a:t>
            </a:r>
          </a:p>
        </p:txBody>
      </p:sp>
    </p:spTree>
  </p:cSld>
  <p:clrMapOvr>
    <a:masterClrMapping/>
  </p:clrMapOvr>
  <p:transition spd="slow">
    <p:diamond/>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4294967295"/>
          </p:nvPr>
        </p:nvSpPr>
        <p:spPr>
          <a:xfrm>
            <a:off x="285750" y="214313"/>
            <a:ext cx="4286250" cy="6357937"/>
          </a:xfrm>
        </p:spPr>
        <p:txBody>
          <a:bodyPr>
            <a:normAutofit/>
          </a:bodyPr>
          <a:lstStyle/>
          <a:p>
            <a:pPr marL="0" indent="432000" algn="ctr" eaLnBrk="1" fontAlgn="auto" hangingPunct="1">
              <a:lnSpc>
                <a:spcPct val="110000"/>
              </a:lnSpc>
              <a:spcBef>
                <a:spcPts val="0"/>
              </a:spcBef>
              <a:spcAft>
                <a:spcPts val="0"/>
              </a:spcAft>
              <a:buFont typeface="Wingdings 2"/>
              <a:buNone/>
              <a:defRPr/>
            </a:pPr>
            <a:r>
              <a:rPr lang="ru-RU" sz="2400" b="1" dirty="0" smtClean="0">
                <a:solidFill>
                  <a:srgbClr val="002060"/>
                </a:solidFill>
                <a:latin typeface="+mn-lt"/>
              </a:rPr>
              <a:t>Ребята искренне не понимали, за что их задержали. Еще больше удивились, когда дежурный начал составлять протокол. «А за что? – начал один из них. – Ну, выпили- так ведь день рождение…» Дежурный протянул им книжицу. Она называлась Кодекс Российской Федерации об административных нарушениях.</a:t>
            </a:r>
            <a:endParaRPr lang="ru-RU" sz="2400" b="1" dirty="0">
              <a:solidFill>
                <a:srgbClr val="002060"/>
              </a:solidFill>
              <a:latin typeface="+mn-lt"/>
            </a:endParaRPr>
          </a:p>
        </p:txBody>
      </p:sp>
      <p:pic>
        <p:nvPicPr>
          <p:cNvPr id="1026" name="Picture 2" descr="C:\Users\Ти\Desktop\презентация\321191_l.jpg"/>
          <p:cNvPicPr>
            <a:picLocks noChangeAspect="1" noChangeArrowheads="1"/>
          </p:cNvPicPr>
          <p:nvPr/>
        </p:nvPicPr>
        <p:blipFill>
          <a:blip r:embed="rId3"/>
          <a:srcRect/>
          <a:stretch>
            <a:fillRect/>
          </a:stretch>
        </p:blipFill>
        <p:spPr bwMode="auto">
          <a:xfrm>
            <a:off x="4833938" y="781050"/>
            <a:ext cx="3846512" cy="8753475"/>
          </a:xfrm>
          <a:prstGeom prst="rect">
            <a:avLst/>
          </a:prstGeom>
          <a:noFill/>
        </p:spPr>
      </p:pic>
    </p:spTree>
  </p:cSld>
  <p:clrMapOvr>
    <a:masterClrMapping/>
  </p:clrMapOvr>
  <p:transition spd="slow">
    <p:diamond/>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Содержимое 2"/>
          <p:cNvSpPr>
            <a:spLocks noGrp="1"/>
          </p:cNvSpPr>
          <p:nvPr>
            <p:ph idx="4294967295"/>
          </p:nvPr>
        </p:nvSpPr>
        <p:spPr>
          <a:xfrm>
            <a:off x="-180975" y="1268413"/>
            <a:ext cx="7467600" cy="4525962"/>
          </a:xfrm>
        </p:spPr>
        <p:txBody>
          <a:bodyPr/>
          <a:lstStyle/>
          <a:p>
            <a:pPr algn="ctr" eaLnBrk="1" hangingPunct="1">
              <a:buFont typeface="Wingdings 2" pitchFamily="18" charset="2"/>
              <a:buNone/>
            </a:pPr>
            <a:r>
              <a:rPr lang="ru-RU" smtClean="0">
                <a:solidFill>
                  <a:srgbClr val="002060"/>
                </a:solidFill>
              </a:rPr>
              <a:t>Книжка была открыта на странице, где напечатана статья 20.1. Ее название- «Мелкое хулиганство». И вот тут «самый крутой» зашумел: «Вы не имеете права. Мы несовершеннолетние…»</a:t>
            </a:r>
          </a:p>
        </p:txBody>
      </p:sp>
    </p:spTree>
  </p:cSld>
  <p:clrMapOvr>
    <a:masterClrMapping/>
  </p:clrMapOvr>
  <p:transition spd="slow">
    <p:diamond/>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4294967295"/>
          </p:nvPr>
        </p:nvSpPr>
        <p:spPr>
          <a:xfrm>
            <a:off x="214313" y="428625"/>
            <a:ext cx="4643437" cy="6169025"/>
          </a:xfrm>
        </p:spPr>
        <p:txBody>
          <a:bodyPr>
            <a:noAutofit/>
          </a:bodyPr>
          <a:lstStyle/>
          <a:p>
            <a:pPr marL="420624" indent="-384048" algn="ctr" eaLnBrk="1" fontAlgn="auto" hangingPunct="1">
              <a:lnSpc>
                <a:spcPct val="135000"/>
              </a:lnSpc>
              <a:spcAft>
                <a:spcPts val="0"/>
              </a:spcAft>
              <a:buFont typeface="Wingdings 2"/>
              <a:buNone/>
              <a:defRPr/>
            </a:pPr>
            <a:r>
              <a:rPr lang="ru-RU" sz="1800" b="1" dirty="0" smtClean="0">
                <a:solidFill>
                  <a:srgbClr val="002060"/>
                </a:solidFill>
                <a:latin typeface="+mn-lt"/>
                <a:cs typeface="Times New Roman" pitchFamily="18" charset="0"/>
              </a:rPr>
              <a:t>Полицейский с интересом посмотрел на «борца за народные права». «</a:t>
            </a:r>
            <a:r>
              <a:rPr lang="ru-RU" sz="1800" b="1" dirty="0" err="1" smtClean="0">
                <a:solidFill>
                  <a:srgbClr val="002060"/>
                </a:solidFill>
                <a:latin typeface="+mn-lt"/>
                <a:cs typeface="Times New Roman" pitchFamily="18" charset="0"/>
              </a:rPr>
              <a:t>Именинничек</a:t>
            </a:r>
            <a:r>
              <a:rPr lang="ru-RU" sz="1800" b="1" dirty="0" smtClean="0">
                <a:solidFill>
                  <a:srgbClr val="002060"/>
                </a:solidFill>
                <a:latin typeface="+mn-lt"/>
                <a:cs typeface="Times New Roman" pitchFamily="18" charset="0"/>
              </a:rPr>
              <a:t>?- поинтересовался он.- Вот тебе другая книжечка. В ней о тебе»- и протянул ему Уголовный кодекс Российской Федерации. Книжка была открыта на статье 213. Статья называется «Хулиганство». К тому же оказалось, что уголовная ответственность наступает с 14- летнего возраста. Если вину подростка докажут в суде, это будет означать, что он совершил преступление и его ждет уголовное наказание.</a:t>
            </a:r>
            <a:endParaRPr lang="ru-RU" sz="1800" b="1" dirty="0">
              <a:solidFill>
                <a:srgbClr val="002060"/>
              </a:solidFill>
              <a:latin typeface="+mn-lt"/>
              <a:cs typeface="Times New Roman" pitchFamily="18" charset="0"/>
            </a:endParaRPr>
          </a:p>
        </p:txBody>
      </p:sp>
      <p:sp>
        <p:nvSpPr>
          <p:cNvPr id="31746" name="AutoShape 7">
            <a:hlinkClick r:id="rId3" action="ppaction://hlinksldjump" highlightClick="1"/>
          </p:cNvPr>
          <p:cNvSpPr>
            <a:spLocks noChangeArrowheads="1"/>
          </p:cNvSpPr>
          <p:nvPr/>
        </p:nvSpPr>
        <p:spPr bwMode="auto">
          <a:xfrm>
            <a:off x="6286500" y="5143500"/>
            <a:ext cx="649288" cy="431800"/>
          </a:xfrm>
          <a:prstGeom prst="actionButtonForwardNext">
            <a:avLst/>
          </a:prstGeom>
          <a:solidFill>
            <a:schemeClr val="accent1"/>
          </a:solidFill>
          <a:ln w="9525">
            <a:noFill/>
            <a:miter lim="800000"/>
            <a:headEnd/>
            <a:tailEnd/>
          </a:ln>
        </p:spPr>
        <p:txBody>
          <a:bodyPr wrap="none" anchor="ctr"/>
          <a:lstStyle/>
          <a:p>
            <a:endParaRPr lang="ru-RU"/>
          </a:p>
        </p:txBody>
      </p:sp>
      <p:pic>
        <p:nvPicPr>
          <p:cNvPr id="31747" name="Picture 2"/>
          <p:cNvPicPr>
            <a:picLocks noChangeAspect="1" noChangeArrowheads="1"/>
          </p:cNvPicPr>
          <p:nvPr/>
        </p:nvPicPr>
        <p:blipFill>
          <a:blip r:embed="rId4"/>
          <a:srcRect/>
          <a:stretch>
            <a:fillRect/>
          </a:stretch>
        </p:blipFill>
        <p:spPr bwMode="auto">
          <a:xfrm>
            <a:off x="5000625" y="1500188"/>
            <a:ext cx="3779838" cy="3240087"/>
          </a:xfrm>
          <a:prstGeom prst="rect">
            <a:avLst/>
          </a:prstGeom>
          <a:noFill/>
          <a:ln w="9525">
            <a:noFill/>
            <a:miter lim="800000"/>
            <a:headEnd/>
            <a:tailEnd/>
          </a:ln>
        </p:spPr>
      </p:pic>
    </p:spTree>
  </p:cSld>
  <p:clrMapOvr>
    <a:masterClrMapping/>
  </p:clrMapOvr>
  <p:transition spd="slow">
    <p:diamond/>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Содержимое 2"/>
          <p:cNvSpPr>
            <a:spLocks noGrp="1"/>
          </p:cNvSpPr>
          <p:nvPr>
            <p:ph idx="4294967295"/>
          </p:nvPr>
        </p:nvSpPr>
        <p:spPr>
          <a:xfrm>
            <a:off x="0" y="0"/>
            <a:ext cx="9144000" cy="6858000"/>
          </a:xfrm>
        </p:spPr>
        <p:txBody>
          <a:bodyPr/>
          <a:lstStyle/>
          <a:p>
            <a:pPr algn="ctr" eaLnBrk="1" hangingPunct="1">
              <a:buFont typeface="Wingdings 2" pitchFamily="18" charset="2"/>
              <a:buNone/>
            </a:pPr>
            <a:r>
              <a:rPr lang="ru-RU" sz="2800" smtClean="0">
                <a:solidFill>
                  <a:srgbClr val="002060"/>
                </a:solidFill>
              </a:rPr>
              <a:t>Потом милиционер объяснил, что все другие «участники банкета» совершили административное правонарушение. </a:t>
            </a:r>
            <a:r>
              <a:rPr lang="ru-RU" sz="2800" dirty="0" smtClean="0">
                <a:solidFill>
                  <a:srgbClr val="002060"/>
                </a:solidFill>
              </a:rPr>
              <a:t>Но ответственность за административное правонарушение за мелкое хулиганство наступает с 16 лет. Поэтому отвечать за поведение своих детей будут отвечать их родители по статье 5.35 Кодекса РФ об административных нарушениях. На них будет  наложено административное наказание.</a:t>
            </a:r>
          </a:p>
          <a:p>
            <a:pPr algn="ctr" eaLnBrk="1" hangingPunct="1">
              <a:buFont typeface="Wingdings 2" pitchFamily="18" charset="2"/>
              <a:buNone/>
            </a:pPr>
            <a:endParaRPr lang="ru-RU" sz="2800" b="1" i="1" dirty="0" smtClean="0"/>
          </a:p>
          <a:p>
            <a:pPr algn="ctr" eaLnBrk="1" hangingPunct="1">
              <a:buFont typeface="Wingdings 2" pitchFamily="18" charset="2"/>
              <a:buNone/>
            </a:pPr>
            <a:endParaRPr lang="ru-RU" sz="2800" b="1" i="1" dirty="0" smtClean="0"/>
          </a:p>
          <a:p>
            <a:pPr algn="ctr" eaLnBrk="1" hangingPunct="1">
              <a:buFont typeface="Wingdings 2" pitchFamily="18" charset="2"/>
              <a:buNone/>
            </a:pPr>
            <a:r>
              <a:rPr lang="ru-RU" sz="3200" b="1" i="1" dirty="0" smtClean="0">
                <a:solidFill>
                  <a:srgbClr val="002060"/>
                </a:solidFill>
              </a:rPr>
              <a:t>Как Вы считаете, началось ли для друзей их «падение в пропасть»?</a:t>
            </a:r>
          </a:p>
        </p:txBody>
      </p:sp>
      <p:sp>
        <p:nvSpPr>
          <p:cNvPr id="33794" name="AutoShape 4">
            <a:hlinkClick r:id="rId3" action="ppaction://hlinksldjump" highlightClick="1"/>
          </p:cNvPr>
          <p:cNvSpPr>
            <a:spLocks noChangeArrowheads="1"/>
          </p:cNvSpPr>
          <p:nvPr/>
        </p:nvSpPr>
        <p:spPr bwMode="auto">
          <a:xfrm>
            <a:off x="4429125" y="4572000"/>
            <a:ext cx="719138" cy="431800"/>
          </a:xfrm>
          <a:prstGeom prst="actionButtonForwardNext">
            <a:avLst/>
          </a:prstGeom>
          <a:solidFill>
            <a:schemeClr val="accent1"/>
          </a:solidFill>
          <a:ln w="9525">
            <a:noFill/>
            <a:miter lim="800000"/>
            <a:headEnd/>
            <a:tailEnd/>
          </a:ln>
        </p:spPr>
        <p:txBody>
          <a:bodyPr wrap="none" anchor="ctr"/>
          <a:lstStyle/>
          <a:p>
            <a:endParaRPr lang="ru-RU"/>
          </a:p>
        </p:txBody>
      </p:sp>
    </p:spTree>
  </p:cSld>
  <p:clrMapOvr>
    <a:masterClrMapping/>
  </p:clrMapOvr>
  <p:transition spd="slow">
    <p:diamond/>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Содержимое 2"/>
          <p:cNvSpPr>
            <a:spLocks noGrp="1"/>
          </p:cNvSpPr>
          <p:nvPr>
            <p:ph idx="4294967295"/>
          </p:nvPr>
        </p:nvSpPr>
        <p:spPr>
          <a:xfrm>
            <a:off x="395288" y="0"/>
            <a:ext cx="8229600" cy="7461250"/>
          </a:xfrm>
        </p:spPr>
        <p:txBody>
          <a:bodyPr/>
          <a:lstStyle/>
          <a:p>
            <a:pPr marL="0" indent="0" algn="ctr" eaLnBrk="1" hangingPunct="1">
              <a:spcBef>
                <a:spcPts val="0"/>
              </a:spcBef>
              <a:buFont typeface="Wingdings 2" pitchFamily="18" charset="2"/>
              <a:buNone/>
              <a:defRPr/>
            </a:pPr>
            <a:r>
              <a:rPr lang="ru-RU" dirty="0" smtClean="0">
                <a:solidFill>
                  <a:srgbClr val="002060"/>
                </a:solidFill>
              </a:rPr>
              <a:t>А вот у самого именинника дела обстояли совсем плохо. Из дежурной части полиции его не отпустили. Поместили в изолятор временного содержания. Потом его переведут в следственный изолятор. Потом будет судебное разбирательство.</a:t>
            </a:r>
          </a:p>
          <a:p>
            <a:pPr algn="ctr" eaLnBrk="1" hangingPunct="1">
              <a:buFont typeface="Wingdings 2" pitchFamily="18" charset="2"/>
              <a:buNone/>
              <a:defRPr/>
            </a:pPr>
            <a:endParaRPr lang="ru-RU" dirty="0" smtClean="0"/>
          </a:p>
          <a:p>
            <a:pPr algn="ctr" eaLnBrk="1" hangingPunct="1">
              <a:buFont typeface="Wingdings 2" pitchFamily="18" charset="2"/>
              <a:buNone/>
              <a:defRPr/>
            </a:pPr>
            <a:endParaRPr lang="ru-RU" dirty="0" smtClean="0"/>
          </a:p>
          <a:p>
            <a:pPr algn="ctr" eaLnBrk="1" hangingPunct="1">
              <a:buFont typeface="Wingdings 2" pitchFamily="18" charset="2"/>
              <a:buNone/>
              <a:defRPr/>
            </a:pPr>
            <a:endParaRPr lang="ru-RU" dirty="0" smtClean="0"/>
          </a:p>
          <a:p>
            <a:pPr algn="ctr" eaLnBrk="1" hangingPunct="1">
              <a:buFont typeface="Wingdings 2" pitchFamily="18" charset="2"/>
              <a:buNone/>
              <a:defRPr/>
            </a:pPr>
            <a:endParaRPr lang="ru-RU" dirty="0" smtClean="0"/>
          </a:p>
          <a:p>
            <a:pPr algn="ctr" eaLnBrk="1" hangingPunct="1">
              <a:buFont typeface="Wingdings 2" pitchFamily="18" charset="2"/>
              <a:buNone/>
              <a:defRPr/>
            </a:pPr>
            <a:endParaRPr lang="ru-RU" dirty="0" smtClean="0"/>
          </a:p>
          <a:p>
            <a:pPr algn="ctr" eaLnBrk="1" hangingPunct="1">
              <a:buFont typeface="Wingdings 2" pitchFamily="18" charset="2"/>
              <a:buNone/>
              <a:defRPr/>
            </a:pPr>
            <a:endParaRPr lang="ru-RU" dirty="0" smtClean="0"/>
          </a:p>
        </p:txBody>
      </p:sp>
      <p:pic>
        <p:nvPicPr>
          <p:cNvPr id="3075" name="Picture 3" descr="C:\Users\Ти\Desktop\презентация\IMG_9113.jpg"/>
          <p:cNvPicPr>
            <a:picLocks noChangeAspect="1" noChangeArrowheads="1"/>
          </p:cNvPicPr>
          <p:nvPr/>
        </p:nvPicPr>
        <p:blipFill>
          <a:blip r:embed="rId3"/>
          <a:srcRect/>
          <a:stretch>
            <a:fillRect/>
          </a:stretch>
        </p:blipFill>
        <p:spPr bwMode="auto">
          <a:xfrm>
            <a:off x="706438" y="2925763"/>
            <a:ext cx="7493000" cy="3724275"/>
          </a:xfrm>
          <a:prstGeom prst="rect">
            <a:avLst/>
          </a:prstGeom>
          <a:noFill/>
        </p:spPr>
      </p:pic>
    </p:spTree>
  </p:cSld>
  <p:clrMapOvr>
    <a:masterClrMapping/>
  </p:clrMapOvr>
  <p:transition spd="slow">
    <p:diamond/>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Содержимое 2"/>
          <p:cNvSpPr>
            <a:spLocks noGrp="1"/>
          </p:cNvSpPr>
          <p:nvPr>
            <p:ph idx="4294967295"/>
          </p:nvPr>
        </p:nvSpPr>
        <p:spPr>
          <a:xfrm>
            <a:off x="539750" y="5418138"/>
            <a:ext cx="8229600" cy="1439862"/>
          </a:xfrm>
        </p:spPr>
        <p:txBody>
          <a:bodyPr/>
          <a:lstStyle/>
          <a:p>
            <a:pPr algn="ctr" eaLnBrk="1" hangingPunct="1">
              <a:buFont typeface="Wingdings 2" pitchFamily="18" charset="2"/>
              <a:buNone/>
            </a:pPr>
            <a:r>
              <a:rPr lang="ru-RU" smtClean="0">
                <a:solidFill>
                  <a:srgbClr val="002060"/>
                </a:solidFill>
              </a:rPr>
              <a:t>И кончится все у парня вот так. В 15 лет…</a:t>
            </a:r>
          </a:p>
        </p:txBody>
      </p:sp>
      <p:pic>
        <p:nvPicPr>
          <p:cNvPr id="5123" name="Picture 3" descr="C:\Users\Ти\Desktop\презентация\101018130011_w_day_9_cencus_reu.jpg"/>
          <p:cNvPicPr>
            <a:picLocks noChangeAspect="1" noChangeArrowheads="1"/>
          </p:cNvPicPr>
          <p:nvPr/>
        </p:nvPicPr>
        <p:blipFill>
          <a:blip r:embed="rId3"/>
          <a:srcRect/>
          <a:stretch>
            <a:fillRect/>
          </a:stretch>
        </p:blipFill>
        <p:spPr bwMode="auto">
          <a:xfrm>
            <a:off x="-6350" y="-6350"/>
            <a:ext cx="9156700" cy="5376863"/>
          </a:xfrm>
          <a:prstGeom prst="rect">
            <a:avLst/>
          </a:prstGeom>
          <a:noFill/>
        </p:spPr>
      </p:pic>
    </p:spTree>
  </p:cSld>
  <p:clrMapOvr>
    <a:masterClrMapping/>
  </p:clrMapOvr>
  <p:transition spd="slow">
    <p:diamond/>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2"/>
          <p:cNvSpPr>
            <a:spLocks noGrp="1"/>
          </p:cNvSpPr>
          <p:nvPr>
            <p:ph type="title" idx="4294967295"/>
          </p:nvPr>
        </p:nvSpPr>
        <p:spPr>
          <a:xfrm>
            <a:off x="0" y="0"/>
            <a:ext cx="9144000" cy="3284538"/>
          </a:xfrm>
        </p:spPr>
        <p:txBody>
          <a:bodyPr/>
          <a:lstStyle/>
          <a:p>
            <a:pPr algn="ctr"/>
            <a:r>
              <a:rPr lang="ru-RU" sz="2800" b="1" smtClean="0">
                <a:solidFill>
                  <a:srgbClr val="002060"/>
                </a:solidFill>
              </a:rPr>
              <a:t>Причина- совершено опасное правонарушение. Оно опаснее, чем административное. Поэтому описание такого правонарушения находится в самом строгом кодексе – Уголовном. Все деяния, которые описаны в нём, называются</a:t>
            </a:r>
            <a:r>
              <a:rPr lang="ru-RU" sz="3200" b="1" i="1" smtClean="0">
                <a:solidFill>
                  <a:srgbClr val="002060"/>
                </a:solidFill>
              </a:rPr>
              <a:t> </a:t>
            </a:r>
            <a:r>
              <a:rPr lang="ru-RU" sz="3200" b="1" i="1" smtClean="0">
                <a:solidFill>
                  <a:srgbClr val="C00000"/>
                </a:solidFill>
              </a:rPr>
              <a:t>преступлениями.</a:t>
            </a:r>
          </a:p>
        </p:txBody>
      </p:sp>
      <p:sp>
        <p:nvSpPr>
          <p:cNvPr id="53250" name="Rectangle 3"/>
          <p:cNvSpPr>
            <a:spLocks noGrp="1"/>
          </p:cNvSpPr>
          <p:nvPr>
            <p:ph type="body" idx="4294967295"/>
          </p:nvPr>
        </p:nvSpPr>
        <p:spPr>
          <a:xfrm>
            <a:off x="0" y="3068638"/>
            <a:ext cx="9144000" cy="3600450"/>
          </a:xfrm>
        </p:spPr>
        <p:txBody>
          <a:bodyPr/>
          <a:lstStyle/>
          <a:p>
            <a:pPr algn="ctr" eaLnBrk="1" hangingPunct="1">
              <a:lnSpc>
                <a:spcPct val="90000"/>
              </a:lnSpc>
              <a:buFont typeface="Wingdings 2" pitchFamily="18" charset="2"/>
              <a:buNone/>
              <a:defRPr/>
            </a:pPr>
            <a:r>
              <a:rPr lang="ru-RU" b="1" dirty="0" smtClean="0">
                <a:solidFill>
                  <a:schemeClr val="accent1">
                    <a:lumMod val="50000"/>
                  </a:schemeClr>
                </a:solidFill>
              </a:rPr>
              <a:t>Вот такой получился день рождения…</a:t>
            </a:r>
          </a:p>
          <a:p>
            <a:pPr algn="ctr" eaLnBrk="1" hangingPunct="1">
              <a:lnSpc>
                <a:spcPct val="90000"/>
              </a:lnSpc>
              <a:buFont typeface="Wingdings 2" pitchFamily="18" charset="2"/>
              <a:buNone/>
              <a:defRPr/>
            </a:pPr>
            <a:endParaRPr lang="ru-RU" b="1" dirty="0" smtClean="0">
              <a:solidFill>
                <a:srgbClr val="FFFF66"/>
              </a:solidFill>
            </a:endParaRPr>
          </a:p>
          <a:p>
            <a:pPr algn="ctr" eaLnBrk="1" hangingPunct="1">
              <a:lnSpc>
                <a:spcPct val="90000"/>
              </a:lnSpc>
              <a:buFont typeface="Wingdings 2" pitchFamily="18" charset="2"/>
              <a:buNone/>
              <a:defRPr/>
            </a:pPr>
            <a:r>
              <a:rPr lang="ru-RU" sz="3200" b="1" i="1" dirty="0" smtClean="0">
                <a:solidFill>
                  <a:srgbClr val="C00000"/>
                </a:solidFill>
              </a:rPr>
              <a:t>Как Вы думаете, какие качества «именинника» привели его на скамью подсудимых? </a:t>
            </a:r>
          </a:p>
          <a:p>
            <a:pPr algn="ctr" eaLnBrk="1" hangingPunct="1">
              <a:lnSpc>
                <a:spcPct val="90000"/>
              </a:lnSpc>
              <a:buFont typeface="Wingdings 2" pitchFamily="18" charset="2"/>
              <a:buNone/>
              <a:defRPr/>
            </a:pPr>
            <a:r>
              <a:rPr lang="ru-RU" sz="3200" b="1" i="1" dirty="0" smtClean="0">
                <a:solidFill>
                  <a:srgbClr val="C00000"/>
                </a:solidFill>
              </a:rPr>
              <a:t>Что могло быть причиной такого его поведения в подъезде?</a:t>
            </a:r>
          </a:p>
        </p:txBody>
      </p:sp>
      <p:sp>
        <p:nvSpPr>
          <p:cNvPr id="39939" name="AutoShape 4">
            <a:hlinkClick r:id="rId2" action="ppaction://hlinksldjump" highlightClick="1"/>
          </p:cNvPr>
          <p:cNvSpPr>
            <a:spLocks noChangeArrowheads="1"/>
          </p:cNvSpPr>
          <p:nvPr/>
        </p:nvSpPr>
        <p:spPr bwMode="auto">
          <a:xfrm>
            <a:off x="6948488" y="2500313"/>
            <a:ext cx="1008062" cy="431800"/>
          </a:xfrm>
          <a:prstGeom prst="actionButtonForwardNext">
            <a:avLst/>
          </a:prstGeom>
          <a:solidFill>
            <a:schemeClr val="accent1"/>
          </a:solidFill>
          <a:ln w="9525">
            <a:noFill/>
            <a:miter lim="800000"/>
            <a:headEnd/>
            <a:tailEnd/>
          </a:ln>
        </p:spPr>
        <p:txBody>
          <a:bodyPr wrap="none" anchor="ctr"/>
          <a:lstStyle/>
          <a:p>
            <a:endParaRPr lang="ru-RU"/>
          </a:p>
        </p:txBody>
      </p:sp>
    </p:spTree>
  </p:cSld>
  <p:clrMapOvr>
    <a:masterClrMapping/>
  </p:clrMapOvr>
  <p:transition spd="slow">
    <p:diamond/>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Заголовок 1"/>
          <p:cNvPicPr>
            <a:picLocks noGrp="1" noChangeArrowheads="1"/>
          </p:cNvPicPr>
          <p:nvPr>
            <p:ph type="ctrTitle"/>
          </p:nvPr>
        </p:nvPicPr>
        <p:blipFill>
          <a:blip r:embed="rId3"/>
          <a:srcRect/>
          <a:stretch>
            <a:fillRect/>
          </a:stretch>
        </p:blipFill>
        <p:spPr>
          <a:xfrm>
            <a:off x="103188" y="5730875"/>
            <a:ext cx="8974137" cy="706438"/>
          </a:xfrm>
        </p:spPr>
      </p:pic>
      <p:sp>
        <p:nvSpPr>
          <p:cNvPr id="9218" name="Подзаголовок 2"/>
          <p:cNvSpPr>
            <a:spLocks noGrp="1"/>
          </p:cNvSpPr>
          <p:nvPr>
            <p:ph type="subTitle" idx="1"/>
          </p:nvPr>
        </p:nvSpPr>
        <p:spPr>
          <a:xfrm>
            <a:off x="285750" y="285750"/>
            <a:ext cx="8572500" cy="550863"/>
          </a:xfrm>
        </p:spPr>
        <p:txBody>
          <a:bodyPr/>
          <a:lstStyle/>
          <a:p>
            <a:pPr algn="ctr" eaLnBrk="1" hangingPunct="1">
              <a:defRPr/>
            </a:pPr>
            <a:r>
              <a:rPr lang="ru-RU" sz="2800" b="1" dirty="0" smtClean="0">
                <a:solidFill>
                  <a:schemeClr val="accent1">
                    <a:lumMod val="75000"/>
                  </a:schemeClr>
                </a:solidFill>
              </a:rPr>
              <a:t>Известный историк В.О. Ключевский говорил:</a:t>
            </a:r>
          </a:p>
        </p:txBody>
      </p:sp>
      <p:pic>
        <p:nvPicPr>
          <p:cNvPr id="5" name="Рисунок 4" descr="kluch1.jpg"/>
          <p:cNvPicPr>
            <a:picLocks noChangeAspect="1" noChangeArrowheads="1"/>
          </p:cNvPicPr>
          <p:nvPr/>
        </p:nvPicPr>
        <p:blipFill>
          <a:blip r:embed="rId4"/>
          <a:srcRect/>
          <a:stretch>
            <a:fillRect/>
          </a:stretch>
        </p:blipFill>
        <p:spPr bwMode="auto">
          <a:xfrm>
            <a:off x="1979613" y="908050"/>
            <a:ext cx="4065587" cy="5162550"/>
          </a:xfrm>
          <a:prstGeom prst="rect">
            <a:avLst/>
          </a:prstGeom>
          <a:noFill/>
        </p:spPr>
      </p:pic>
    </p:spTree>
  </p:cSld>
  <p:clrMapOvr>
    <a:masterClrMapping/>
  </p:clrMapOvr>
  <p:transition spd="slow">
    <p:diamond/>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2"/>
          <p:cNvSpPr>
            <a:spLocks noGrp="1"/>
          </p:cNvSpPr>
          <p:nvPr>
            <p:ph type="title" idx="4294967295"/>
          </p:nvPr>
        </p:nvSpPr>
        <p:spPr>
          <a:xfrm>
            <a:off x="0" y="274638"/>
            <a:ext cx="9144000" cy="1143000"/>
          </a:xfrm>
        </p:spPr>
        <p:txBody>
          <a:bodyPr/>
          <a:lstStyle/>
          <a:p>
            <a:pPr algn="ctr"/>
            <a:r>
              <a:rPr lang="ru-RU" sz="2800" b="1" i="1" smtClean="0">
                <a:solidFill>
                  <a:srgbClr val="C00000"/>
                </a:solidFill>
              </a:rPr>
              <a:t>Правонарушение – это антиобщественное деяние, причиняющее вред обществу и наказываемое по закону.</a:t>
            </a:r>
          </a:p>
        </p:txBody>
      </p:sp>
      <p:sp>
        <p:nvSpPr>
          <p:cNvPr id="40962" name="Rectangle 3"/>
          <p:cNvSpPr>
            <a:spLocks noGrp="1"/>
          </p:cNvSpPr>
          <p:nvPr>
            <p:ph type="body" idx="4294967295"/>
          </p:nvPr>
        </p:nvSpPr>
        <p:spPr>
          <a:xfrm>
            <a:off x="250825" y="1600200"/>
            <a:ext cx="8497888" cy="5068888"/>
          </a:xfrm>
        </p:spPr>
        <p:txBody>
          <a:bodyPr/>
          <a:lstStyle/>
          <a:p>
            <a:r>
              <a:rPr lang="ru-RU" smtClean="0">
                <a:solidFill>
                  <a:srgbClr val="002060"/>
                </a:solidFill>
              </a:rPr>
              <a:t>Все «участники банкета» стали правонарушителями. Но один из них совершил особое правонарушение – преступление.</a:t>
            </a:r>
          </a:p>
          <a:p>
            <a:r>
              <a:rPr lang="ru-RU" smtClean="0">
                <a:solidFill>
                  <a:srgbClr val="002060"/>
                </a:solidFill>
              </a:rPr>
              <a:t>Получается, что правонарушение – это любое нарушение закона. А преступление – это нарушение уголовного закона. Все преступления описаны в Уголовном кодексе.</a:t>
            </a:r>
          </a:p>
        </p:txBody>
      </p:sp>
    </p:spTree>
  </p:cSld>
  <p:clrMapOvr>
    <a:masterClrMapping/>
  </p:clrMapOvr>
  <p:transition spd="slow">
    <p:diamond/>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8"/>
          <p:cNvSpPr>
            <a:spLocks noGrp="1"/>
          </p:cNvSpPr>
          <p:nvPr>
            <p:ph type="title" sz="quarter" idx="4294967295"/>
          </p:nvPr>
        </p:nvSpPr>
        <p:spPr>
          <a:xfrm>
            <a:off x="0" y="549275"/>
            <a:ext cx="9144000" cy="792163"/>
          </a:xfrm>
        </p:spPr>
        <p:txBody>
          <a:bodyPr/>
          <a:lstStyle/>
          <a:p>
            <a:pPr algn="ctr"/>
            <a:r>
              <a:rPr lang="ru-RU" sz="3200" b="1" i="1" smtClean="0">
                <a:solidFill>
                  <a:srgbClr val="002060"/>
                </a:solidFill>
                <a:latin typeface="Franklin Gothic Book"/>
              </a:rPr>
              <a:t>Тот, кто не в ладах с законом, портит себе всю дальнейшую жизнь, а многие рано и бесследно погибают</a:t>
            </a:r>
            <a:r>
              <a:rPr lang="ru-RU" sz="2800" b="1" i="1" smtClean="0">
                <a:latin typeface="Franklin Gothic Book"/>
              </a:rPr>
              <a:t/>
            </a:r>
            <a:br>
              <a:rPr lang="ru-RU" sz="2800" b="1" i="1" smtClean="0">
                <a:latin typeface="Franklin Gothic Book"/>
              </a:rPr>
            </a:br>
            <a:endParaRPr lang="ru-RU" sz="2800" b="1" i="1" smtClean="0">
              <a:latin typeface="Franklin Gothic Book"/>
            </a:endParaRPr>
          </a:p>
        </p:txBody>
      </p:sp>
      <p:pic>
        <p:nvPicPr>
          <p:cNvPr id="55300" name="Picture 12"/>
          <p:cNvPicPr>
            <a:picLocks noGrp="1" noChangeAspect="1" noChangeArrowheads="1"/>
          </p:cNvPicPr>
          <p:nvPr>
            <p:ph sz="quarter" idx="4294967295"/>
          </p:nvPr>
        </p:nvPicPr>
        <p:blipFill>
          <a:blip r:embed="rId2"/>
          <a:srcRect/>
          <a:stretch>
            <a:fillRect/>
          </a:stretch>
        </p:blipFill>
        <p:spPr>
          <a:xfrm>
            <a:off x="317500" y="4138613"/>
            <a:ext cx="3668713" cy="2506662"/>
          </a:xfrm>
        </p:spPr>
      </p:pic>
      <p:pic>
        <p:nvPicPr>
          <p:cNvPr id="7" name="Picture 9"/>
          <p:cNvPicPr>
            <a:picLocks noChangeAspect="1" noChangeArrowheads="1"/>
          </p:cNvPicPr>
          <p:nvPr/>
        </p:nvPicPr>
        <p:blipFill>
          <a:blip r:embed="rId3"/>
          <a:srcRect/>
          <a:stretch>
            <a:fillRect/>
          </a:stretch>
        </p:blipFill>
        <p:spPr bwMode="auto">
          <a:xfrm>
            <a:off x="354013" y="1420813"/>
            <a:ext cx="3608387" cy="2462212"/>
          </a:xfrm>
          <a:prstGeom prst="rect">
            <a:avLst/>
          </a:prstGeom>
          <a:noFill/>
        </p:spPr>
      </p:pic>
      <p:pic>
        <p:nvPicPr>
          <p:cNvPr id="8" name="Picture 10"/>
          <p:cNvPicPr>
            <a:picLocks noChangeAspect="1" noChangeArrowheads="1"/>
          </p:cNvPicPr>
          <p:nvPr/>
        </p:nvPicPr>
        <p:blipFill>
          <a:blip r:embed="rId4"/>
          <a:srcRect/>
          <a:stretch>
            <a:fillRect/>
          </a:stretch>
        </p:blipFill>
        <p:spPr bwMode="auto">
          <a:xfrm>
            <a:off x="4565650" y="1493838"/>
            <a:ext cx="3944938" cy="2413000"/>
          </a:xfrm>
          <a:prstGeom prst="rect">
            <a:avLst/>
          </a:prstGeom>
          <a:noFill/>
        </p:spPr>
      </p:pic>
      <p:pic>
        <p:nvPicPr>
          <p:cNvPr id="9" name="Picture 13"/>
          <p:cNvPicPr>
            <a:picLocks noChangeAspect="1" noChangeArrowheads="1"/>
          </p:cNvPicPr>
          <p:nvPr/>
        </p:nvPicPr>
        <p:blipFill>
          <a:blip r:embed="rId5"/>
          <a:srcRect/>
          <a:stretch>
            <a:fillRect/>
          </a:stretch>
        </p:blipFill>
        <p:spPr bwMode="auto">
          <a:xfrm>
            <a:off x="4565650" y="4138613"/>
            <a:ext cx="4316413" cy="2511425"/>
          </a:xfrm>
          <a:prstGeom prst="rect">
            <a:avLst/>
          </a:prstGeom>
          <a:noFill/>
        </p:spPr>
      </p:pic>
    </p:spTree>
  </p:cSld>
  <p:clrMapOvr>
    <a:masterClrMapping/>
  </p:clrMapOvr>
  <p:transition spd="slow">
    <p:diamond/>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428625" y="3336925"/>
            <a:ext cx="6480175" cy="2301875"/>
          </a:xfrm>
        </p:spPr>
        <p:txBody>
          <a:bodyPr/>
          <a:lstStyle/>
          <a:p>
            <a:pPr>
              <a:defRPr/>
            </a:pPr>
            <a:endParaRPr lang="ru-RU"/>
          </a:p>
        </p:txBody>
      </p:sp>
      <p:sp>
        <p:nvSpPr>
          <p:cNvPr id="43010" name="Подзаголовок 2"/>
          <p:cNvSpPr>
            <a:spLocks noGrp="1"/>
          </p:cNvSpPr>
          <p:nvPr>
            <p:ph type="subTitle" idx="1"/>
          </p:nvPr>
        </p:nvSpPr>
        <p:spPr>
          <a:xfrm>
            <a:off x="433388" y="0"/>
            <a:ext cx="8099425" cy="836613"/>
          </a:xfrm>
        </p:spPr>
        <p:txBody>
          <a:bodyPr/>
          <a:lstStyle/>
          <a:p>
            <a:pPr algn="ctr"/>
            <a:r>
              <a:rPr lang="ru-RU" sz="4400" smtClean="0">
                <a:solidFill>
                  <a:srgbClr val="002060"/>
                </a:solidFill>
                <a:latin typeface="Times New Roman" pitchFamily="18" charset="0"/>
                <a:cs typeface="Times New Roman" pitchFamily="18" charset="0"/>
              </a:rPr>
              <a:t>История этих подростков</a:t>
            </a:r>
          </a:p>
        </p:txBody>
      </p:sp>
      <p:pic>
        <p:nvPicPr>
          <p:cNvPr id="43011" name="Picture 2"/>
          <p:cNvPicPr>
            <a:picLocks noChangeAspect="1" noChangeArrowheads="1"/>
          </p:cNvPicPr>
          <p:nvPr/>
        </p:nvPicPr>
        <p:blipFill>
          <a:blip r:embed="rId2"/>
          <a:srcRect/>
          <a:stretch>
            <a:fillRect/>
          </a:stretch>
        </p:blipFill>
        <p:spPr bwMode="auto">
          <a:xfrm>
            <a:off x="611188" y="1196975"/>
            <a:ext cx="7705725" cy="5184775"/>
          </a:xfrm>
          <a:prstGeom prst="rect">
            <a:avLst/>
          </a:prstGeom>
          <a:noFill/>
          <a:ln w="9525">
            <a:noFill/>
            <a:miter lim="800000"/>
            <a:headEnd/>
            <a:tailEnd/>
          </a:ln>
        </p:spPr>
      </p:pic>
    </p:spTree>
  </p:cSld>
  <p:clrMapOvr>
    <a:masterClrMapping/>
  </p:clrMapOvr>
  <p:transition spd="slow">
    <p:diamond/>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2"/>
          <p:cNvSpPr>
            <a:spLocks noGrp="1"/>
          </p:cNvSpPr>
          <p:nvPr>
            <p:ph type="title" idx="4294967295"/>
          </p:nvPr>
        </p:nvSpPr>
        <p:spPr>
          <a:xfrm>
            <a:off x="0" y="0"/>
            <a:ext cx="9144000" cy="765175"/>
          </a:xfrm>
        </p:spPr>
        <p:txBody>
          <a:bodyPr/>
          <a:lstStyle/>
          <a:p>
            <a:pPr algn="ctr"/>
            <a:r>
              <a:rPr lang="ru-RU" sz="4200" b="1" i="1" smtClean="0">
                <a:solidFill>
                  <a:srgbClr val="C00000"/>
                </a:solidFill>
              </a:rPr>
              <a:t>Познай людей и самого себя</a:t>
            </a:r>
          </a:p>
        </p:txBody>
      </p:sp>
      <p:sp>
        <p:nvSpPr>
          <p:cNvPr id="44034" name="Rectangle 3"/>
          <p:cNvSpPr>
            <a:spLocks noGrp="1"/>
          </p:cNvSpPr>
          <p:nvPr>
            <p:ph type="body" idx="4294967295"/>
          </p:nvPr>
        </p:nvSpPr>
        <p:spPr>
          <a:xfrm>
            <a:off x="214313" y="765175"/>
            <a:ext cx="8715375" cy="5807075"/>
          </a:xfrm>
        </p:spPr>
        <p:txBody>
          <a:bodyPr/>
          <a:lstStyle/>
          <a:p>
            <a:pPr>
              <a:lnSpc>
                <a:spcPct val="80000"/>
              </a:lnSpc>
            </a:pPr>
            <a:r>
              <a:rPr lang="ru-RU" sz="2400" smtClean="0">
                <a:solidFill>
                  <a:srgbClr val="002060"/>
                </a:solidFill>
              </a:rPr>
              <a:t>Если бы я точно знал, что не попадусь, присвоил бы я плеер, принадлежащий другому школьнику?</a:t>
            </a:r>
          </a:p>
          <a:p>
            <a:pPr>
              <a:lnSpc>
                <a:spcPct val="80000"/>
              </a:lnSpc>
            </a:pPr>
            <a:r>
              <a:rPr lang="ru-RU" sz="2400" smtClean="0">
                <a:solidFill>
                  <a:srgbClr val="002060"/>
                </a:solidFill>
              </a:rPr>
              <a:t>Если бы у меня была возможность безнаказанно отомстить обидчикам при помощи кулаков или старших друзей, сделал бы я это или нет?</a:t>
            </a:r>
          </a:p>
          <a:p>
            <a:pPr>
              <a:lnSpc>
                <a:spcPct val="80000"/>
              </a:lnSpc>
            </a:pPr>
            <a:r>
              <a:rPr lang="ru-RU" sz="2400" smtClean="0">
                <a:solidFill>
                  <a:srgbClr val="002060"/>
                </a:solidFill>
              </a:rPr>
              <a:t>Если бы я знал, что никто не установит моё авторство, написал бы я на стенах какие-нибудь «забавные тексты»; нарисовал бы рисунки?</a:t>
            </a:r>
          </a:p>
          <a:p>
            <a:pPr>
              <a:lnSpc>
                <a:spcPct val="80000"/>
              </a:lnSpc>
            </a:pPr>
            <a:r>
              <a:rPr lang="ru-RU" sz="2400" smtClean="0">
                <a:solidFill>
                  <a:srgbClr val="002060"/>
                </a:solidFill>
              </a:rPr>
              <a:t>Если бы у меня появилась возможность застрелить лося, продать мясо и купить компьютер (или ещё что-либо) так, чтобы никто не узнал, сделал бы я это или нет?</a:t>
            </a:r>
          </a:p>
          <a:p>
            <a:pPr>
              <a:lnSpc>
                <a:spcPct val="80000"/>
              </a:lnSpc>
            </a:pPr>
            <a:r>
              <a:rPr lang="ru-RU" sz="2400" smtClean="0">
                <a:solidFill>
                  <a:srgbClr val="002060"/>
                </a:solidFill>
              </a:rPr>
              <a:t>Если бы мне предложили за хорошее вознаграждение постоять в определённом месте и предупредить о возможном появлении милиции, сделал бы я это или нет?</a:t>
            </a:r>
          </a:p>
          <a:p>
            <a:pPr>
              <a:lnSpc>
                <a:spcPct val="80000"/>
              </a:lnSpc>
            </a:pPr>
            <a:r>
              <a:rPr lang="ru-RU" sz="2400" smtClean="0">
                <a:solidFill>
                  <a:srgbClr val="002060"/>
                </a:solidFill>
              </a:rPr>
              <a:t>Если бы мне никто не делал замечаний, то стал бы я курить, пробовать алкогольные напитки?</a:t>
            </a:r>
          </a:p>
        </p:txBody>
      </p:sp>
    </p:spTree>
  </p:cSld>
  <p:clrMapOvr>
    <a:masterClrMapping/>
  </p:clrMapOvr>
  <p:transition spd="slow">
    <p:diamond/>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2"/>
          <p:cNvSpPr>
            <a:spLocks noGrp="1"/>
          </p:cNvSpPr>
          <p:nvPr>
            <p:ph type="title" idx="4294967295"/>
          </p:nvPr>
        </p:nvSpPr>
        <p:spPr>
          <a:xfrm>
            <a:off x="71438" y="71438"/>
            <a:ext cx="5786437" cy="633412"/>
          </a:xfrm>
        </p:spPr>
        <p:txBody>
          <a:bodyPr/>
          <a:lstStyle/>
          <a:p>
            <a:pPr algn="ctr"/>
            <a:r>
              <a:rPr lang="ru-RU" sz="4200" b="1" i="1" smtClean="0">
                <a:solidFill>
                  <a:srgbClr val="C00000"/>
                </a:solidFill>
              </a:rPr>
              <a:t>Подведение итогов</a:t>
            </a:r>
          </a:p>
        </p:txBody>
      </p:sp>
      <p:sp>
        <p:nvSpPr>
          <p:cNvPr id="57346" name="Rectangle 4"/>
          <p:cNvSpPr>
            <a:spLocks noGrp="1"/>
          </p:cNvSpPr>
          <p:nvPr>
            <p:ph type="body" sz="half" idx="4294967295"/>
          </p:nvPr>
        </p:nvSpPr>
        <p:spPr>
          <a:xfrm>
            <a:off x="61913" y="908050"/>
            <a:ext cx="4367212" cy="5949950"/>
          </a:xfrm>
        </p:spPr>
        <p:txBody>
          <a:bodyPr/>
          <a:lstStyle/>
          <a:p>
            <a:pPr marL="0" indent="0" algn="dist">
              <a:lnSpc>
                <a:spcPct val="114000"/>
              </a:lnSpc>
              <a:spcBef>
                <a:spcPts val="0"/>
              </a:spcBef>
              <a:buFont typeface="Wingdings 2" pitchFamily="18" charset="2"/>
              <a:buNone/>
              <a:defRPr/>
            </a:pPr>
            <a:r>
              <a:rPr lang="ru-RU" sz="2600" dirty="0" smtClean="0"/>
              <a:t>    </a:t>
            </a:r>
            <a:r>
              <a:rPr lang="ru-RU" sz="2800" dirty="0" smtClean="0">
                <a:solidFill>
                  <a:srgbClr val="002060"/>
                </a:solidFill>
                <a:latin typeface="+mn-lt"/>
              </a:rPr>
              <a:t>Если на все или большую часть вопросов кто-то ответил утвердительно, совет: </a:t>
            </a:r>
            <a:r>
              <a:rPr lang="ru-RU" sz="2800" b="1" dirty="0" smtClean="0">
                <a:solidFill>
                  <a:srgbClr val="C00000"/>
                </a:solidFill>
                <a:latin typeface="+mn-lt"/>
              </a:rPr>
              <a:t>серьёзно задумайтесь о жизни</a:t>
            </a:r>
            <a:r>
              <a:rPr lang="ru-RU" sz="2800" dirty="0" smtClean="0">
                <a:solidFill>
                  <a:srgbClr val="C00000"/>
                </a:solidFill>
                <a:latin typeface="+mn-lt"/>
              </a:rPr>
              <a:t>.</a:t>
            </a:r>
            <a:r>
              <a:rPr lang="ru-RU" sz="2800" dirty="0" smtClean="0">
                <a:solidFill>
                  <a:srgbClr val="002060"/>
                </a:solidFill>
                <a:latin typeface="+mn-lt"/>
              </a:rPr>
              <a:t> Дело в том, что в подростковом возрасте многие загубили свои судьбы, поступая именно так в этих или похожих ситуациях.</a:t>
            </a:r>
          </a:p>
        </p:txBody>
      </p:sp>
      <p:pic>
        <p:nvPicPr>
          <p:cNvPr id="57347" name="Picture 5"/>
          <p:cNvPicPr>
            <a:picLocks noGrp="1" noChangeAspect="1" noChangeArrowheads="1"/>
          </p:cNvPicPr>
          <p:nvPr>
            <p:ph sz="quarter" idx="4294967295"/>
          </p:nvPr>
        </p:nvPicPr>
        <p:blipFill>
          <a:blip r:embed="rId2"/>
          <a:srcRect/>
          <a:stretch>
            <a:fillRect/>
          </a:stretch>
        </p:blipFill>
        <p:spPr>
          <a:xfrm>
            <a:off x="4565650" y="706438"/>
            <a:ext cx="4468813" cy="2895600"/>
          </a:xfrm>
        </p:spPr>
      </p:pic>
      <p:pic>
        <p:nvPicPr>
          <p:cNvPr id="57348" name="Picture 6"/>
          <p:cNvPicPr>
            <a:picLocks noGrp="1" noChangeAspect="1" noChangeArrowheads="1"/>
          </p:cNvPicPr>
          <p:nvPr>
            <p:ph sz="quarter" idx="4294967295"/>
          </p:nvPr>
        </p:nvPicPr>
        <p:blipFill>
          <a:blip r:embed="rId3"/>
          <a:srcRect/>
          <a:stretch>
            <a:fillRect/>
          </a:stretch>
        </p:blipFill>
        <p:spPr>
          <a:xfrm>
            <a:off x="4565650" y="3706813"/>
            <a:ext cx="4529138" cy="2932112"/>
          </a:xfrm>
        </p:spPr>
      </p:pic>
    </p:spTree>
  </p:cSld>
  <p:clrMapOvr>
    <a:masterClrMapping/>
  </p:clrMapOvr>
  <p:transition spd="slow">
    <p:diamond/>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2"/>
          <p:cNvSpPr>
            <a:spLocks noGrp="1"/>
          </p:cNvSpPr>
          <p:nvPr>
            <p:ph type="title" sz="quarter" idx="4294967295"/>
          </p:nvPr>
        </p:nvSpPr>
        <p:spPr>
          <a:xfrm>
            <a:off x="0" y="0"/>
            <a:ext cx="6572250" cy="857250"/>
          </a:xfrm>
        </p:spPr>
        <p:txBody>
          <a:bodyPr/>
          <a:lstStyle/>
          <a:p>
            <a:pPr algn="ctr"/>
            <a:r>
              <a:rPr lang="ru-RU" b="1" i="1" smtClean="0">
                <a:solidFill>
                  <a:srgbClr val="C00000"/>
                </a:solidFill>
              </a:rPr>
              <a:t>Я люблю тебя жизнь</a:t>
            </a:r>
          </a:p>
        </p:txBody>
      </p:sp>
      <p:pic>
        <p:nvPicPr>
          <p:cNvPr id="58370" name="Picture 4"/>
          <p:cNvPicPr>
            <a:picLocks noGrp="1" noChangeAspect="1" noChangeArrowheads="1"/>
          </p:cNvPicPr>
          <p:nvPr>
            <p:ph sz="quarter" idx="4294967295"/>
          </p:nvPr>
        </p:nvPicPr>
        <p:blipFill>
          <a:blip r:embed="rId2"/>
          <a:srcRect/>
          <a:stretch>
            <a:fillRect/>
          </a:stretch>
        </p:blipFill>
        <p:spPr>
          <a:xfrm>
            <a:off x="1066800" y="706438"/>
            <a:ext cx="2743200" cy="3359150"/>
          </a:xfrm>
        </p:spPr>
      </p:pic>
      <p:pic>
        <p:nvPicPr>
          <p:cNvPr id="58371" name="Picture 5"/>
          <p:cNvPicPr>
            <a:picLocks noGrp="1" noChangeAspect="1" noChangeArrowheads="1"/>
          </p:cNvPicPr>
          <p:nvPr>
            <p:ph sz="quarter" idx="4294967295"/>
          </p:nvPr>
        </p:nvPicPr>
        <p:blipFill>
          <a:blip r:embed="rId3"/>
          <a:srcRect/>
          <a:stretch>
            <a:fillRect/>
          </a:stretch>
        </p:blipFill>
        <p:spPr>
          <a:xfrm>
            <a:off x="4608513" y="781050"/>
            <a:ext cx="4041775" cy="2889250"/>
          </a:xfrm>
        </p:spPr>
      </p:pic>
      <p:pic>
        <p:nvPicPr>
          <p:cNvPr id="58372" name="Picture 7"/>
          <p:cNvPicPr>
            <a:picLocks noGrp="1" noChangeAspect="1" noChangeArrowheads="1"/>
          </p:cNvPicPr>
          <p:nvPr>
            <p:ph sz="quarter" idx="4294967295"/>
          </p:nvPr>
        </p:nvPicPr>
        <p:blipFill>
          <a:blip r:embed="rId4"/>
          <a:srcRect/>
          <a:stretch>
            <a:fillRect/>
          </a:stretch>
        </p:blipFill>
        <p:spPr>
          <a:xfrm>
            <a:off x="66675" y="3992563"/>
            <a:ext cx="4810125" cy="2713037"/>
          </a:xfrm>
        </p:spPr>
      </p:pic>
      <p:pic>
        <p:nvPicPr>
          <p:cNvPr id="58373" name="Picture 8"/>
          <p:cNvPicPr>
            <a:picLocks noGrp="1" noChangeAspect="1" noChangeArrowheads="1"/>
          </p:cNvPicPr>
          <p:nvPr>
            <p:ph sz="quarter" idx="4294967295"/>
          </p:nvPr>
        </p:nvPicPr>
        <p:blipFill>
          <a:blip r:embed="rId5"/>
          <a:srcRect/>
          <a:stretch>
            <a:fillRect/>
          </a:stretch>
        </p:blipFill>
        <p:spPr>
          <a:xfrm>
            <a:off x="5029200" y="3638550"/>
            <a:ext cx="3906838" cy="2781300"/>
          </a:xfrm>
        </p:spPr>
      </p:pic>
      <p:sp>
        <p:nvSpPr>
          <p:cNvPr id="46086" name="AutoShape 9">
            <a:hlinkClick r:id="rId6" action="ppaction://hlinkfile" highlightClick="1"/>
          </p:cNvPr>
          <p:cNvSpPr>
            <a:spLocks noChangeArrowheads="1"/>
          </p:cNvSpPr>
          <p:nvPr/>
        </p:nvSpPr>
        <p:spPr bwMode="auto">
          <a:xfrm>
            <a:off x="5651500" y="6453188"/>
            <a:ext cx="1008063" cy="404812"/>
          </a:xfrm>
          <a:prstGeom prst="actionButtonSound">
            <a:avLst/>
          </a:prstGeom>
          <a:solidFill>
            <a:schemeClr val="accent1"/>
          </a:solidFill>
          <a:ln w="9525">
            <a:noFill/>
            <a:miter lim="800000"/>
            <a:headEnd/>
            <a:tailEnd/>
          </a:ln>
        </p:spPr>
        <p:txBody>
          <a:bodyPr wrap="none" anchor="ctr"/>
          <a:lstStyle/>
          <a:p>
            <a:r>
              <a:rPr lang="ru-RU"/>
              <a:t>песня</a:t>
            </a:r>
          </a:p>
        </p:txBody>
      </p:sp>
      <p:sp>
        <p:nvSpPr>
          <p:cNvPr id="46087" name="AutoShape 9">
            <a:hlinkClick r:id="rId7" action="ppaction://hlinksldjump" highlightClick="1"/>
          </p:cNvPr>
          <p:cNvSpPr>
            <a:spLocks noChangeArrowheads="1"/>
          </p:cNvSpPr>
          <p:nvPr/>
        </p:nvSpPr>
        <p:spPr bwMode="auto">
          <a:xfrm>
            <a:off x="7380288" y="6524625"/>
            <a:ext cx="863600" cy="333375"/>
          </a:xfrm>
          <a:prstGeom prst="actionButtonForwardNext">
            <a:avLst/>
          </a:prstGeom>
          <a:solidFill>
            <a:schemeClr val="accent1"/>
          </a:solidFill>
          <a:ln w="9525">
            <a:noFill/>
            <a:miter lim="800000"/>
            <a:headEnd/>
            <a:tailEnd/>
          </a:ln>
        </p:spPr>
        <p:txBody>
          <a:bodyPr wrap="none" anchor="ctr"/>
          <a:lstStyle/>
          <a:p>
            <a:endParaRPr lang="ru-RU"/>
          </a:p>
        </p:txBody>
      </p:sp>
    </p:spTree>
  </p:cSld>
  <p:clrMapOvr>
    <a:masterClrMapping/>
  </p:clrMapOvr>
  <p:transition spd="slow">
    <p:diamond/>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2"/>
          <p:cNvSpPr>
            <a:spLocks noGrp="1"/>
          </p:cNvSpPr>
          <p:nvPr>
            <p:ph type="title" idx="4294967295"/>
          </p:nvPr>
        </p:nvSpPr>
        <p:spPr>
          <a:xfrm>
            <a:off x="0" y="0"/>
            <a:ext cx="9144000" cy="981075"/>
          </a:xfrm>
        </p:spPr>
        <p:txBody>
          <a:bodyPr/>
          <a:lstStyle/>
          <a:p>
            <a:pPr algn="ctr"/>
            <a:r>
              <a:rPr lang="ru-RU" sz="2800" b="1" smtClean="0">
                <a:solidFill>
                  <a:srgbClr val="C00000"/>
                </a:solidFill>
              </a:rPr>
              <a:t>Из кодекса Российской Федерации об административных правонарушениях</a:t>
            </a:r>
          </a:p>
        </p:txBody>
      </p:sp>
      <p:sp>
        <p:nvSpPr>
          <p:cNvPr id="47106" name="Rectangle 3"/>
          <p:cNvSpPr>
            <a:spLocks noGrp="1"/>
          </p:cNvSpPr>
          <p:nvPr>
            <p:ph type="body" idx="4294967295"/>
          </p:nvPr>
        </p:nvSpPr>
        <p:spPr>
          <a:xfrm>
            <a:off x="236538" y="1028700"/>
            <a:ext cx="9144000" cy="5876925"/>
          </a:xfrm>
        </p:spPr>
        <p:txBody>
          <a:bodyPr/>
          <a:lstStyle/>
          <a:p>
            <a:r>
              <a:rPr lang="ru-RU" sz="2600" smtClean="0">
                <a:solidFill>
                  <a:srgbClr val="002060"/>
                </a:solidFill>
              </a:rPr>
              <a:t>Статья 20.1. Мелкое хулиганство. Мелкое хулиганство, т.е. нецензурная брань в общественных местах, оскорбительное приставание к гражданам или другие действия, демонстративно нарушающие общественный порядок и спокойствие граждан, - влечёт наложение административного штрафа… или административный арест на срок до 15 суток</a:t>
            </a:r>
          </a:p>
          <a:p>
            <a:r>
              <a:rPr lang="ru-RU" sz="2600" smtClean="0">
                <a:solidFill>
                  <a:srgbClr val="002060"/>
                </a:solidFill>
              </a:rPr>
              <a:t>Статья 5.35. Неисполнение или ненадлежащее исполнение родителями или иными законными представителями несовершеннолетних обязанностей по содержанию, воспитанию, обучению, защите прав и интересов несовершеннолетних – влечёт предупреждение или наложение административного штрафа…</a:t>
            </a:r>
          </a:p>
        </p:txBody>
      </p:sp>
      <p:sp>
        <p:nvSpPr>
          <p:cNvPr id="47107" name="AutoShape 4">
            <a:hlinkClick r:id="rId2" action="ppaction://hlinksldjump" highlightClick="1"/>
          </p:cNvPr>
          <p:cNvSpPr>
            <a:spLocks noChangeArrowheads="1"/>
          </p:cNvSpPr>
          <p:nvPr/>
        </p:nvSpPr>
        <p:spPr bwMode="auto">
          <a:xfrm>
            <a:off x="8388350" y="3933825"/>
            <a:ext cx="431800" cy="574675"/>
          </a:xfrm>
          <a:prstGeom prst="actionButtonReturn">
            <a:avLst/>
          </a:prstGeom>
          <a:solidFill>
            <a:schemeClr val="accent1"/>
          </a:solidFill>
          <a:ln w="9525">
            <a:noFill/>
            <a:miter lim="800000"/>
            <a:headEnd/>
            <a:tailEnd/>
          </a:ln>
        </p:spPr>
        <p:txBody>
          <a:bodyPr wrap="none" anchor="ctr"/>
          <a:lstStyle/>
          <a:p>
            <a:endParaRPr lang="ru-RU"/>
          </a:p>
        </p:txBody>
      </p:sp>
    </p:spTree>
  </p:cSld>
  <p:clrMapOvr>
    <a:masterClrMapping/>
  </p:clrMapOvr>
  <p:transition spd="slow">
    <p:diamond/>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2"/>
          <p:cNvSpPr>
            <a:spLocks noGrp="1"/>
          </p:cNvSpPr>
          <p:nvPr>
            <p:ph type="title" idx="4294967295"/>
          </p:nvPr>
        </p:nvSpPr>
        <p:spPr>
          <a:xfrm>
            <a:off x="0" y="0"/>
            <a:ext cx="9144000" cy="765175"/>
          </a:xfrm>
        </p:spPr>
        <p:txBody>
          <a:bodyPr/>
          <a:lstStyle/>
          <a:p>
            <a:pPr algn="ctr"/>
            <a:r>
              <a:rPr lang="ru-RU" sz="2400" b="1" smtClean="0">
                <a:solidFill>
                  <a:srgbClr val="C00000"/>
                </a:solidFill>
              </a:rPr>
              <a:t>Из уголовного кодекса Российской Федерации.</a:t>
            </a:r>
            <a:r>
              <a:rPr lang="ru-RU" sz="4200" b="1" smtClean="0">
                <a:solidFill>
                  <a:srgbClr val="C00000"/>
                </a:solidFill>
              </a:rPr>
              <a:t> </a:t>
            </a:r>
            <a:br>
              <a:rPr lang="ru-RU" sz="4200" b="1" smtClean="0">
                <a:solidFill>
                  <a:srgbClr val="C00000"/>
                </a:solidFill>
              </a:rPr>
            </a:br>
            <a:r>
              <a:rPr lang="ru-RU" sz="2800" b="1" smtClean="0">
                <a:solidFill>
                  <a:srgbClr val="C00000"/>
                </a:solidFill>
              </a:rPr>
              <a:t>Статья 213. Хулиганство(в сокращении)</a:t>
            </a:r>
          </a:p>
        </p:txBody>
      </p:sp>
      <p:sp>
        <p:nvSpPr>
          <p:cNvPr id="60418" name="Rectangle 3"/>
          <p:cNvSpPr>
            <a:spLocks noGrp="1"/>
          </p:cNvSpPr>
          <p:nvPr>
            <p:ph type="body" idx="4294967295"/>
          </p:nvPr>
        </p:nvSpPr>
        <p:spPr>
          <a:xfrm>
            <a:off x="0" y="836613"/>
            <a:ext cx="9144000" cy="6264275"/>
          </a:xfrm>
        </p:spPr>
        <p:txBody>
          <a:bodyPr/>
          <a:lstStyle/>
          <a:p>
            <a:pPr marL="608013" indent="-571500">
              <a:lnSpc>
                <a:spcPct val="90000"/>
              </a:lnSpc>
              <a:buFont typeface="Wingdings 2" pitchFamily="18" charset="2"/>
              <a:buAutoNum type="arabicPeriod"/>
              <a:defRPr/>
            </a:pPr>
            <a:r>
              <a:rPr lang="ru-RU" sz="2600" dirty="0" smtClean="0">
                <a:solidFill>
                  <a:schemeClr val="accent1">
                    <a:lumMod val="50000"/>
                  </a:schemeClr>
                </a:solidFill>
              </a:rPr>
              <a:t>Хулиганство, т.е. грубое нарушение общественного порядка, выражающее явное неуважение к обществу, совершённое:                                                                а) с применением оружия или предметов, используемых в качестве оружия…                              </a:t>
            </a:r>
            <a:r>
              <a:rPr lang="ru-RU" sz="2600" dirty="0" smtClean="0">
                <a:solidFill>
                  <a:schemeClr val="accent1">
                    <a:lumMod val="50000"/>
                  </a:schemeClr>
                </a:solidFill>
                <a:cs typeface="Arial" charset="0"/>
              </a:rPr>
              <a:t>–наказывается…вплоть до лишения свободы на срок до пяти лет.</a:t>
            </a:r>
          </a:p>
          <a:p>
            <a:pPr marL="608013" indent="-571500">
              <a:lnSpc>
                <a:spcPct val="90000"/>
              </a:lnSpc>
              <a:buFont typeface="Wingdings 2" pitchFamily="18" charset="2"/>
              <a:buAutoNum type="arabicPeriod"/>
              <a:defRPr/>
            </a:pPr>
            <a:r>
              <a:rPr lang="ru-RU" sz="2600" dirty="0" smtClean="0">
                <a:solidFill>
                  <a:schemeClr val="accent1">
                    <a:lumMod val="50000"/>
                  </a:schemeClr>
                </a:solidFill>
                <a:cs typeface="Arial" charset="0"/>
              </a:rPr>
              <a:t>То же деяние, совершённое группой лиц по предварительному сговору или организованной группой либо связанное с сопротивлением представителю власти либо иному лицу, исполняющему обязанности по охране общественного порядка или пресекающему нарушение общественного порядка,                            –наказывается лишением свободы на срок до семи лет.</a:t>
            </a:r>
          </a:p>
        </p:txBody>
      </p:sp>
      <p:sp>
        <p:nvSpPr>
          <p:cNvPr id="48131" name="AutoShape 5">
            <a:hlinkClick r:id="" action="ppaction://hlinkshowjump?jump=lastslideviewed" highlightClick="1"/>
          </p:cNvPr>
          <p:cNvSpPr>
            <a:spLocks noChangeArrowheads="1"/>
          </p:cNvSpPr>
          <p:nvPr/>
        </p:nvSpPr>
        <p:spPr bwMode="auto">
          <a:xfrm>
            <a:off x="7956550" y="4652963"/>
            <a:ext cx="647700" cy="647700"/>
          </a:xfrm>
          <a:prstGeom prst="actionButtonReturn">
            <a:avLst/>
          </a:prstGeom>
          <a:solidFill>
            <a:schemeClr val="accent1"/>
          </a:solidFill>
          <a:ln w="9525">
            <a:noFill/>
            <a:miter lim="800000"/>
            <a:headEnd/>
            <a:tailEnd/>
          </a:ln>
        </p:spPr>
        <p:txBody>
          <a:bodyPr wrap="none" anchor="ctr"/>
          <a:lstStyle/>
          <a:p>
            <a:endParaRPr lang="ru-RU"/>
          </a:p>
        </p:txBody>
      </p:sp>
    </p:spTree>
  </p:cSld>
  <p:clrMapOvr>
    <a:masterClrMapping/>
  </p:clrMapOvr>
  <p:transition spd="slow">
    <p:diamond/>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2"/>
          <p:cNvSpPr>
            <a:spLocks noGrp="1"/>
          </p:cNvSpPr>
          <p:nvPr>
            <p:ph type="title" idx="4294967295"/>
          </p:nvPr>
        </p:nvSpPr>
        <p:spPr>
          <a:xfrm>
            <a:off x="0" y="0"/>
            <a:ext cx="9144000" cy="1125538"/>
          </a:xfrm>
        </p:spPr>
        <p:txBody>
          <a:bodyPr/>
          <a:lstStyle/>
          <a:p>
            <a:pPr algn="ctr"/>
            <a:r>
              <a:rPr lang="ru-RU" sz="2400" smtClean="0">
                <a:solidFill>
                  <a:srgbClr val="C00000"/>
                </a:solidFill>
              </a:rPr>
              <a:t>Статья 20. </a:t>
            </a:r>
            <a:r>
              <a:rPr lang="ru-RU" sz="2800" b="1" i="1" smtClean="0">
                <a:solidFill>
                  <a:srgbClr val="C00000"/>
                </a:solidFill>
              </a:rPr>
              <a:t>Возраст, с которого наступает уголовная ответственность</a:t>
            </a:r>
            <a:r>
              <a:rPr lang="ru-RU" sz="2400" smtClean="0">
                <a:solidFill>
                  <a:srgbClr val="C00000"/>
                </a:solidFill>
              </a:rPr>
              <a:t> (приводится в сокращении)</a:t>
            </a:r>
          </a:p>
        </p:txBody>
      </p:sp>
      <p:sp>
        <p:nvSpPr>
          <p:cNvPr id="49154" name="Rectangle 3"/>
          <p:cNvSpPr>
            <a:spLocks noGrp="1"/>
          </p:cNvSpPr>
          <p:nvPr>
            <p:ph type="body" idx="4294967295"/>
          </p:nvPr>
        </p:nvSpPr>
        <p:spPr>
          <a:xfrm>
            <a:off x="0" y="1125538"/>
            <a:ext cx="9144000" cy="5732462"/>
          </a:xfrm>
        </p:spPr>
        <p:txBody>
          <a:bodyPr/>
          <a:lstStyle/>
          <a:p>
            <a:pPr>
              <a:buFont typeface="Wingdings 2" pitchFamily="18" charset="2"/>
              <a:buNone/>
            </a:pPr>
            <a:r>
              <a:rPr lang="ru-RU" sz="2600" smtClean="0"/>
              <a:t>    </a:t>
            </a:r>
            <a:r>
              <a:rPr lang="ru-RU" sz="2600" smtClean="0">
                <a:solidFill>
                  <a:srgbClr val="002060"/>
                </a:solidFill>
              </a:rPr>
              <a:t>Лица, достигшие ко времени совершения преступления 14-тилетнего возраста, подлежат уголовной ответственности за убийство, умышленное причинение тяжкого и средней тяжести вреда здоровью, похищение человека, кражу, грабёж, разбой, вымогательство, неправомерное завладение автомобилем или иным транспортным средством без цели хищения, умышленное уничтожение или повреждение имущества при отягчающих обстоятельствах, заведомо ложное сообщение оь акте терроризма, хулиганство, приведение в негодность транспортных средств или путей сообщения.</a:t>
            </a:r>
          </a:p>
        </p:txBody>
      </p:sp>
      <p:sp>
        <p:nvSpPr>
          <p:cNvPr id="49155" name="AutoShape 4">
            <a:hlinkClick r:id="" action="ppaction://hlinkshowjump?jump=lastslideviewed" highlightClick="1"/>
          </p:cNvPr>
          <p:cNvSpPr>
            <a:spLocks noChangeArrowheads="1"/>
          </p:cNvSpPr>
          <p:nvPr/>
        </p:nvSpPr>
        <p:spPr bwMode="auto">
          <a:xfrm>
            <a:off x="7885113" y="6021388"/>
            <a:ext cx="574675" cy="503237"/>
          </a:xfrm>
          <a:prstGeom prst="actionButtonReturn">
            <a:avLst/>
          </a:prstGeom>
          <a:solidFill>
            <a:schemeClr val="accent1"/>
          </a:solidFill>
          <a:ln w="9525">
            <a:noFill/>
            <a:miter lim="800000"/>
            <a:headEnd/>
            <a:tailEnd/>
          </a:ln>
        </p:spPr>
        <p:txBody>
          <a:bodyPr wrap="none" anchor="ctr"/>
          <a:lstStyle/>
          <a:p>
            <a:endParaRPr lang="ru-RU"/>
          </a:p>
        </p:txBody>
      </p:sp>
    </p:spTree>
  </p:cSld>
  <p:clrMapOvr>
    <a:masterClrMapping/>
  </p:clrMapOvr>
  <p:transition spd="slow">
    <p:diamond/>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5" name="Picture 4"/>
          <p:cNvPicPr>
            <a:picLocks noGrp="1" noChangeAspect="1" noChangeArrowheads="1"/>
          </p:cNvPicPr>
          <p:nvPr>
            <p:ph idx="4294967295"/>
          </p:nvPr>
        </p:nvPicPr>
        <p:blipFill>
          <a:blip r:embed="rId2"/>
          <a:srcRect/>
          <a:stretch>
            <a:fillRect/>
          </a:stretch>
        </p:blipFill>
        <p:spPr>
          <a:xfrm>
            <a:off x="1036638" y="49213"/>
            <a:ext cx="6765925" cy="6742112"/>
          </a:xfrm>
        </p:spPr>
      </p:pic>
    </p:spTree>
  </p:cSld>
  <p:clrMapOvr>
    <a:masterClrMapping/>
  </p:clrMapOvr>
  <p:transition spd="slow">
    <p:diamond/>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Rectangle 15"/>
          <p:cNvSpPr>
            <a:spLocks noGrp="1"/>
          </p:cNvSpPr>
          <p:nvPr>
            <p:ph type="title" idx="4294967295"/>
          </p:nvPr>
        </p:nvSpPr>
        <p:spPr>
          <a:xfrm>
            <a:off x="0" y="274638"/>
            <a:ext cx="9144000" cy="1143000"/>
          </a:xfrm>
        </p:spPr>
        <p:txBody>
          <a:bodyPr/>
          <a:lstStyle/>
          <a:p>
            <a:pPr algn="ctr">
              <a:defRPr/>
            </a:pPr>
            <a:r>
              <a:rPr lang="ru-RU" sz="2400" b="1" i="1" dirty="0" smtClean="0">
                <a:solidFill>
                  <a:schemeClr val="accent1">
                    <a:lumMod val="75000"/>
                  </a:schemeClr>
                </a:solidFill>
              </a:rPr>
              <a:t>Но сколько же людей вовремя не вспомнили, что жизнь даётся один раз! Или думали так: если она даётся один раз – надо взять от неё всё. Значит – гуляй, развлекайся, получай удовольствие</a:t>
            </a:r>
          </a:p>
        </p:txBody>
      </p:sp>
      <p:pic>
        <p:nvPicPr>
          <p:cNvPr id="11266" name="Picture 8"/>
          <p:cNvPicPr>
            <a:picLocks noGrp="1" noChangeAspect="1" noChangeArrowheads="1"/>
          </p:cNvPicPr>
          <p:nvPr>
            <p:ph sz="quarter" idx="4294967295"/>
          </p:nvPr>
        </p:nvPicPr>
        <p:blipFill>
          <a:blip r:embed="rId2"/>
          <a:srcRect/>
          <a:stretch>
            <a:fillRect/>
          </a:stretch>
        </p:blipFill>
        <p:spPr>
          <a:xfrm>
            <a:off x="323850" y="1582738"/>
            <a:ext cx="3176588" cy="2382837"/>
          </a:xfrm>
        </p:spPr>
      </p:pic>
      <p:pic>
        <p:nvPicPr>
          <p:cNvPr id="11267" name="Picture 13"/>
          <p:cNvPicPr>
            <a:picLocks noGrp="1" noChangeAspect="1" noChangeArrowheads="1"/>
          </p:cNvPicPr>
          <p:nvPr>
            <p:ph sz="quarter" idx="4294967295"/>
          </p:nvPr>
        </p:nvPicPr>
        <p:blipFill>
          <a:blip r:embed="rId3"/>
          <a:srcRect/>
          <a:stretch>
            <a:fillRect/>
          </a:stretch>
        </p:blipFill>
        <p:spPr>
          <a:xfrm>
            <a:off x="323850" y="4149725"/>
            <a:ext cx="3176588" cy="2422525"/>
          </a:xfrm>
        </p:spPr>
      </p:pic>
      <p:pic>
        <p:nvPicPr>
          <p:cNvPr id="11268" name="Picture 8"/>
          <p:cNvPicPr>
            <a:picLocks noGrp="1" noChangeAspect="1" noChangeArrowheads="1"/>
          </p:cNvPicPr>
          <p:nvPr>
            <p:ph sz="half" idx="4294967295"/>
          </p:nvPr>
        </p:nvPicPr>
        <p:blipFill>
          <a:blip r:embed="rId4"/>
          <a:srcRect/>
          <a:stretch>
            <a:fillRect/>
          </a:stretch>
        </p:blipFill>
        <p:spPr>
          <a:xfrm>
            <a:off x="3994150" y="2174875"/>
            <a:ext cx="5006975" cy="3765550"/>
          </a:xfrm>
        </p:spPr>
      </p:pic>
    </p:spTree>
  </p:cSld>
  <p:clrMapOvr>
    <a:masterClrMapping/>
  </p:clrMapOvr>
  <p:transition spd="slow">
    <p:diamond/>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89" name="Picture 4"/>
          <p:cNvPicPr>
            <a:picLocks noGrp="1" noChangeAspect="1" noChangeArrowheads="1"/>
          </p:cNvPicPr>
          <p:nvPr>
            <p:ph idx="4294967295"/>
          </p:nvPr>
        </p:nvPicPr>
        <p:blipFill>
          <a:blip r:embed="rId2"/>
          <a:srcRect/>
          <a:stretch>
            <a:fillRect/>
          </a:stretch>
        </p:blipFill>
        <p:spPr>
          <a:xfrm>
            <a:off x="115888" y="195263"/>
            <a:ext cx="8961437" cy="6454775"/>
          </a:xfrm>
        </p:spPr>
      </p:pic>
    </p:spTree>
  </p:cSld>
  <p:clrMapOvr>
    <a:masterClrMapping/>
  </p:clrMapOvr>
  <p:transition spd="slow">
    <p:diamond/>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4"/>
          <p:cNvSpPr>
            <a:spLocks noGrp="1"/>
          </p:cNvSpPr>
          <p:nvPr>
            <p:ph type="title" idx="4294967295"/>
          </p:nvPr>
        </p:nvSpPr>
        <p:spPr>
          <a:xfrm>
            <a:off x="0" y="274638"/>
            <a:ext cx="9144000" cy="1143000"/>
          </a:xfrm>
        </p:spPr>
        <p:txBody>
          <a:bodyPr/>
          <a:lstStyle/>
          <a:p>
            <a:pPr algn="ctr"/>
            <a:r>
              <a:rPr lang="ru-RU" b="1" i="1" smtClean="0">
                <a:solidFill>
                  <a:srgbClr val="C00000"/>
                </a:solidFill>
              </a:rPr>
              <a:t>Жизнь даётся один раз</a:t>
            </a:r>
            <a:r>
              <a:rPr lang="ru-RU" smtClean="0">
                <a:solidFill>
                  <a:srgbClr val="C00000"/>
                </a:solidFill>
              </a:rPr>
              <a:t> </a:t>
            </a:r>
          </a:p>
        </p:txBody>
      </p:sp>
      <p:pic>
        <p:nvPicPr>
          <p:cNvPr id="64514" name="Picture 5"/>
          <p:cNvPicPr>
            <a:picLocks noGrp="1" noChangeAspect="1" noChangeArrowheads="1"/>
          </p:cNvPicPr>
          <p:nvPr>
            <p:ph sz="half" idx="4294967295"/>
          </p:nvPr>
        </p:nvPicPr>
        <p:blipFill>
          <a:blip r:embed="rId2"/>
          <a:srcRect/>
          <a:stretch>
            <a:fillRect/>
          </a:stretch>
        </p:blipFill>
        <p:spPr>
          <a:xfrm>
            <a:off x="207963" y="1420813"/>
            <a:ext cx="4083050" cy="5229225"/>
          </a:xfrm>
        </p:spPr>
      </p:pic>
      <p:pic>
        <p:nvPicPr>
          <p:cNvPr id="64515" name="Picture 6"/>
          <p:cNvPicPr>
            <a:picLocks noGrp="1" noChangeAspect="1" noChangeArrowheads="1"/>
          </p:cNvPicPr>
          <p:nvPr>
            <p:ph sz="half" idx="4294967295"/>
          </p:nvPr>
        </p:nvPicPr>
        <p:blipFill>
          <a:blip r:embed="rId3"/>
          <a:srcRect/>
          <a:stretch>
            <a:fillRect/>
          </a:stretch>
        </p:blipFill>
        <p:spPr>
          <a:xfrm>
            <a:off x="4425950" y="1420813"/>
            <a:ext cx="4505325" cy="5199062"/>
          </a:xfrm>
        </p:spPr>
      </p:pic>
    </p:spTree>
  </p:cSld>
  <p:clrMapOvr>
    <a:masterClrMapping/>
  </p:clrMapOvr>
  <p:transition spd="slow">
    <p:diamond/>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5"/>
          <p:cNvPicPr>
            <a:picLocks noGrp="1" noChangeAspect="1" noChangeArrowheads="1"/>
          </p:cNvPicPr>
          <p:nvPr>
            <p:ph sz="quarter" idx="4294967295"/>
          </p:nvPr>
        </p:nvPicPr>
        <p:blipFill>
          <a:blip r:embed="rId2"/>
          <a:srcRect/>
          <a:stretch>
            <a:fillRect/>
          </a:stretch>
        </p:blipFill>
        <p:spPr>
          <a:xfrm>
            <a:off x="238125" y="328613"/>
            <a:ext cx="4200525" cy="3140075"/>
          </a:xfrm>
        </p:spPr>
      </p:pic>
      <p:pic>
        <p:nvPicPr>
          <p:cNvPr id="65539" name="Picture 8"/>
          <p:cNvPicPr>
            <a:picLocks noGrp="1" noChangeAspect="1" noChangeArrowheads="1"/>
          </p:cNvPicPr>
          <p:nvPr>
            <p:ph sz="quarter" idx="4294967295"/>
          </p:nvPr>
        </p:nvPicPr>
        <p:blipFill>
          <a:blip r:embed="rId3"/>
          <a:srcRect/>
          <a:stretch>
            <a:fillRect/>
          </a:stretch>
        </p:blipFill>
        <p:spPr>
          <a:xfrm>
            <a:off x="4614863" y="280988"/>
            <a:ext cx="4248150" cy="3181350"/>
          </a:xfrm>
        </p:spPr>
      </p:pic>
      <p:pic>
        <p:nvPicPr>
          <p:cNvPr id="65540" name="Picture 9"/>
          <p:cNvPicPr>
            <a:picLocks noGrp="1" noChangeAspect="1" noChangeArrowheads="1"/>
          </p:cNvPicPr>
          <p:nvPr>
            <p:ph sz="quarter" idx="4294967295"/>
          </p:nvPr>
        </p:nvPicPr>
        <p:blipFill>
          <a:blip r:embed="rId4"/>
          <a:srcRect/>
          <a:stretch>
            <a:fillRect/>
          </a:stretch>
        </p:blipFill>
        <p:spPr>
          <a:xfrm>
            <a:off x="133350" y="3492500"/>
            <a:ext cx="4267200" cy="3182938"/>
          </a:xfrm>
        </p:spPr>
      </p:pic>
      <p:pic>
        <p:nvPicPr>
          <p:cNvPr id="65541" name="Picture 11"/>
          <p:cNvPicPr>
            <a:picLocks noGrp="1" noChangeAspect="1" noChangeArrowheads="1"/>
          </p:cNvPicPr>
          <p:nvPr>
            <p:ph sz="quarter" idx="4294967295"/>
          </p:nvPr>
        </p:nvPicPr>
        <p:blipFill>
          <a:blip r:embed="rId5"/>
          <a:srcRect/>
          <a:stretch>
            <a:fillRect/>
          </a:stretch>
        </p:blipFill>
        <p:spPr>
          <a:xfrm>
            <a:off x="4632325" y="3492500"/>
            <a:ext cx="4090988" cy="3292475"/>
          </a:xfrm>
        </p:spPr>
      </p:pic>
    </p:spTree>
  </p:cSld>
  <p:clrMapOvr>
    <a:masterClrMapping/>
  </p:clrMapOvr>
  <p:transition spd="slow">
    <p:diamond/>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5" name="Picture 12"/>
          <p:cNvPicPr>
            <a:picLocks noGrp="1" noChangeAspect="1" noChangeArrowheads="1"/>
          </p:cNvPicPr>
          <p:nvPr>
            <p:ph sz="quarter" idx="4294967295"/>
          </p:nvPr>
        </p:nvPicPr>
        <p:blipFill>
          <a:blip r:embed="rId2"/>
          <a:srcRect/>
          <a:stretch>
            <a:fillRect/>
          </a:stretch>
        </p:blipFill>
        <p:spPr>
          <a:xfrm>
            <a:off x="4705350" y="3706813"/>
            <a:ext cx="4230688" cy="2943225"/>
          </a:xfrm>
        </p:spPr>
      </p:pic>
      <p:pic>
        <p:nvPicPr>
          <p:cNvPr id="7" name="Picture 9"/>
          <p:cNvPicPr>
            <a:picLocks noChangeAspect="1" noChangeArrowheads="1"/>
          </p:cNvPicPr>
          <p:nvPr/>
        </p:nvPicPr>
        <p:blipFill>
          <a:blip r:embed="rId3"/>
          <a:srcRect/>
          <a:stretch>
            <a:fillRect/>
          </a:stretch>
        </p:blipFill>
        <p:spPr bwMode="auto">
          <a:xfrm>
            <a:off x="420688" y="244475"/>
            <a:ext cx="3614737" cy="3394075"/>
          </a:xfrm>
          <a:prstGeom prst="rect">
            <a:avLst/>
          </a:prstGeom>
          <a:noFill/>
        </p:spPr>
      </p:pic>
      <p:pic>
        <p:nvPicPr>
          <p:cNvPr id="8" name="Picture 10"/>
          <p:cNvPicPr>
            <a:picLocks noChangeAspect="1" noChangeArrowheads="1"/>
          </p:cNvPicPr>
          <p:nvPr/>
        </p:nvPicPr>
        <p:blipFill>
          <a:blip r:embed="rId4"/>
          <a:srcRect/>
          <a:stretch>
            <a:fillRect/>
          </a:stretch>
        </p:blipFill>
        <p:spPr bwMode="auto">
          <a:xfrm>
            <a:off x="4352925" y="396875"/>
            <a:ext cx="4535488" cy="3108325"/>
          </a:xfrm>
          <a:prstGeom prst="rect">
            <a:avLst/>
          </a:prstGeom>
          <a:noFill/>
        </p:spPr>
      </p:pic>
      <p:pic>
        <p:nvPicPr>
          <p:cNvPr id="9" name="Picture 11"/>
          <p:cNvPicPr>
            <a:picLocks noChangeAspect="1" noChangeArrowheads="1"/>
          </p:cNvPicPr>
          <p:nvPr/>
        </p:nvPicPr>
        <p:blipFill>
          <a:blip r:embed="rId5"/>
          <a:srcRect/>
          <a:stretch>
            <a:fillRect/>
          </a:stretch>
        </p:blipFill>
        <p:spPr bwMode="auto">
          <a:xfrm>
            <a:off x="280988" y="3790950"/>
            <a:ext cx="4278312" cy="2859088"/>
          </a:xfrm>
          <a:prstGeom prst="rect">
            <a:avLst/>
          </a:prstGeom>
          <a:noFill/>
        </p:spPr>
      </p:pic>
    </p:spTree>
  </p:cSld>
  <p:clrMapOvr>
    <a:masterClrMapping/>
  </p:clrMapOvr>
  <p:transition spd="slow">
    <p:diamond/>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4"/>
          <p:cNvSpPr>
            <a:spLocks noGrp="1"/>
          </p:cNvSpPr>
          <p:nvPr>
            <p:ph type="title" idx="4294967295"/>
          </p:nvPr>
        </p:nvSpPr>
        <p:spPr>
          <a:xfrm>
            <a:off x="0" y="274638"/>
            <a:ext cx="9144000" cy="1143000"/>
          </a:xfrm>
        </p:spPr>
        <p:txBody>
          <a:bodyPr/>
          <a:lstStyle/>
          <a:p>
            <a:pPr algn="ctr"/>
            <a:r>
              <a:rPr lang="ru-RU" sz="4800" b="1" i="1" smtClean="0">
                <a:solidFill>
                  <a:srgbClr val="C00000"/>
                </a:solidFill>
              </a:rPr>
              <a:t>Как прекрасен этот мир!..</a:t>
            </a:r>
          </a:p>
        </p:txBody>
      </p:sp>
      <p:pic>
        <p:nvPicPr>
          <p:cNvPr id="67586" name="Picture 6"/>
          <p:cNvPicPr>
            <a:picLocks noGrp="1" noChangeAspect="1" noChangeArrowheads="1"/>
          </p:cNvPicPr>
          <p:nvPr>
            <p:ph idx="4294967295"/>
          </p:nvPr>
        </p:nvPicPr>
        <p:blipFill>
          <a:blip r:embed="rId2"/>
          <a:srcRect/>
          <a:stretch>
            <a:fillRect/>
          </a:stretch>
        </p:blipFill>
        <p:spPr>
          <a:xfrm>
            <a:off x="-6350" y="1597025"/>
            <a:ext cx="9156700" cy="5267325"/>
          </a:xfrm>
        </p:spPr>
      </p:pic>
      <p:sp>
        <p:nvSpPr>
          <p:cNvPr id="55299" name="AutoShape 7">
            <a:hlinkClick r:id="" action="ppaction://hlinkshowjump?jump=firstslide" highlightClick="1"/>
          </p:cNvPr>
          <p:cNvSpPr>
            <a:spLocks noChangeArrowheads="1"/>
          </p:cNvSpPr>
          <p:nvPr/>
        </p:nvSpPr>
        <p:spPr bwMode="auto">
          <a:xfrm>
            <a:off x="7235825" y="6092825"/>
            <a:ext cx="1296988" cy="765175"/>
          </a:xfrm>
          <a:prstGeom prst="actionButtonBeginning">
            <a:avLst/>
          </a:prstGeom>
          <a:solidFill>
            <a:schemeClr val="accent1"/>
          </a:solidFill>
          <a:ln w="9525">
            <a:noFill/>
            <a:miter lim="800000"/>
            <a:headEnd/>
            <a:tailEnd/>
          </a:ln>
        </p:spPr>
        <p:txBody>
          <a:bodyPr wrap="none" anchor="ctr"/>
          <a:lstStyle/>
          <a:p>
            <a:endParaRPr lang="ru-RU"/>
          </a:p>
        </p:txBody>
      </p:sp>
    </p:spTree>
  </p:cSld>
  <p:clrMapOvr>
    <a:masterClrMapping/>
  </p:clrMapOvr>
  <p:transition spd="slow">
    <p:diamond/>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Заголовок 1"/>
          <p:cNvSpPr>
            <a:spLocks noGrp="1"/>
          </p:cNvSpPr>
          <p:nvPr>
            <p:ph type="title"/>
          </p:nvPr>
        </p:nvSpPr>
        <p:spPr>
          <a:xfrm>
            <a:off x="457200" y="1185863"/>
            <a:ext cx="3200400" cy="730250"/>
          </a:xfrm>
        </p:spPr>
        <p:txBody>
          <a:bodyPr/>
          <a:lstStyle/>
          <a:p>
            <a:endParaRPr lang="ru-RU" smtClean="0"/>
          </a:p>
        </p:txBody>
      </p:sp>
      <p:sp>
        <p:nvSpPr>
          <p:cNvPr id="12290" name="Текст 2"/>
          <p:cNvSpPr>
            <a:spLocks noGrp="1"/>
          </p:cNvSpPr>
          <p:nvPr>
            <p:ph type="body" idx="2"/>
          </p:nvPr>
        </p:nvSpPr>
        <p:spPr>
          <a:xfrm>
            <a:off x="457200" y="214313"/>
            <a:ext cx="2743200" cy="914400"/>
          </a:xfrm>
        </p:spPr>
        <p:txBody>
          <a:bodyPr/>
          <a:lstStyle/>
          <a:p>
            <a:endParaRPr lang="ru-RU" smtClean="0"/>
          </a:p>
        </p:txBody>
      </p:sp>
      <p:sp>
        <p:nvSpPr>
          <p:cNvPr id="12291" name="Объект 3"/>
          <p:cNvSpPr>
            <a:spLocks noGrp="1"/>
          </p:cNvSpPr>
          <p:nvPr>
            <p:ph sz="half" idx="1"/>
          </p:nvPr>
        </p:nvSpPr>
        <p:spPr/>
        <p:txBody>
          <a:bodyPr/>
          <a:lstStyle/>
          <a:p>
            <a:endParaRPr lang="ru-RU" smtClean="0"/>
          </a:p>
        </p:txBody>
      </p:sp>
      <p:pic>
        <p:nvPicPr>
          <p:cNvPr id="4098" name="Picture 2"/>
          <p:cNvPicPr>
            <a:picLocks noChangeAspect="1" noChangeArrowheads="1"/>
          </p:cNvPicPr>
          <p:nvPr/>
        </p:nvPicPr>
        <p:blipFill>
          <a:blip r:embed="rId2"/>
          <a:srcRect/>
          <a:stretch>
            <a:fillRect/>
          </a:stretch>
        </p:blipFill>
        <p:spPr bwMode="auto">
          <a:xfrm>
            <a:off x="42863" y="450850"/>
            <a:ext cx="9058275" cy="5956300"/>
          </a:xfrm>
          <a:prstGeom prst="rect">
            <a:avLst/>
          </a:prstGeom>
          <a:noFill/>
        </p:spPr>
      </p:pic>
    </p:spTree>
  </p:cSld>
  <p:clrMapOvr>
    <a:masterClrMapping/>
  </p:clrMapOvr>
  <p:transition spd="slow">
    <p:diamond/>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Rectangle 2"/>
          <p:cNvSpPr>
            <a:spLocks noGrp="1"/>
          </p:cNvSpPr>
          <p:nvPr>
            <p:ph type="title" idx="4294967295"/>
          </p:nvPr>
        </p:nvSpPr>
        <p:spPr/>
        <p:txBody>
          <a:bodyPr/>
          <a:lstStyle/>
          <a:p>
            <a:pPr algn="ctr">
              <a:defRPr/>
            </a:pPr>
            <a:r>
              <a:rPr lang="ru-RU" sz="3600" b="1" i="1" dirty="0" smtClean="0">
                <a:solidFill>
                  <a:schemeClr val="accent1">
                    <a:lumMod val="75000"/>
                  </a:schemeClr>
                </a:solidFill>
              </a:rPr>
              <a:t>Сколько же людей именно так загубили свои жизни, свои судьбы!</a:t>
            </a:r>
          </a:p>
        </p:txBody>
      </p:sp>
      <p:pic>
        <p:nvPicPr>
          <p:cNvPr id="2050" name="Picture 2" descr="C:\Users\Ти\Desktop\презентация\1.jpg"/>
          <p:cNvPicPr>
            <a:picLocks noChangeAspect="1" noChangeArrowheads="1"/>
          </p:cNvPicPr>
          <p:nvPr/>
        </p:nvPicPr>
        <p:blipFill>
          <a:blip r:embed="rId2"/>
          <a:srcRect/>
          <a:stretch>
            <a:fillRect/>
          </a:stretch>
        </p:blipFill>
        <p:spPr bwMode="auto">
          <a:xfrm>
            <a:off x="433388" y="1700213"/>
            <a:ext cx="7856537" cy="5127625"/>
          </a:xfrm>
          <a:prstGeom prst="rect">
            <a:avLst/>
          </a:prstGeom>
          <a:noFill/>
        </p:spPr>
      </p:pic>
    </p:spTree>
  </p:cSld>
  <p:clrMapOvr>
    <a:masterClrMapping/>
  </p:clrMapOvr>
  <p:transition spd="slow">
    <p:diamond/>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Заголовок 1"/>
          <p:cNvSpPr>
            <a:spLocks noGrp="1"/>
          </p:cNvSpPr>
          <p:nvPr>
            <p:ph type="title" idx="4294967295"/>
          </p:nvPr>
        </p:nvSpPr>
        <p:spPr>
          <a:xfrm>
            <a:off x="395288" y="3644900"/>
            <a:ext cx="8229600" cy="2808288"/>
          </a:xfrm>
        </p:spPr>
        <p:txBody>
          <a:bodyPr/>
          <a:lstStyle/>
          <a:p>
            <a:pPr algn="ctr" eaLnBrk="1" hangingPunct="1">
              <a:defRPr/>
            </a:pPr>
            <a:r>
              <a:rPr lang="ru-RU" sz="3200" dirty="0" smtClean="0">
                <a:solidFill>
                  <a:schemeClr val="accent1">
                    <a:lumMod val="75000"/>
                  </a:schemeClr>
                </a:solidFill>
                <a:latin typeface="Franklin Gothic Book" pitchFamily="34" charset="0"/>
              </a:rPr>
              <a:t>Некоторые из них перед тем как совершить преступление, выпили пива или стакан водки.</a:t>
            </a:r>
          </a:p>
        </p:txBody>
      </p:sp>
      <p:sp>
        <p:nvSpPr>
          <p:cNvPr id="13314" name="Содержимое 2"/>
          <p:cNvSpPr>
            <a:spLocks noGrp="1"/>
          </p:cNvSpPr>
          <p:nvPr>
            <p:ph idx="4294967295"/>
          </p:nvPr>
        </p:nvSpPr>
        <p:spPr>
          <a:xfrm>
            <a:off x="468313" y="981075"/>
            <a:ext cx="8229600" cy="2984500"/>
          </a:xfrm>
        </p:spPr>
        <p:txBody>
          <a:bodyPr/>
          <a:lstStyle/>
          <a:p>
            <a:pPr algn="ctr" eaLnBrk="1" hangingPunct="1">
              <a:buFont typeface="Wingdings 2" pitchFamily="18" charset="2"/>
              <a:buNone/>
              <a:defRPr/>
            </a:pPr>
            <a:r>
              <a:rPr lang="ru-RU" dirty="0" smtClean="0">
                <a:solidFill>
                  <a:schemeClr val="accent1">
                    <a:lumMod val="75000"/>
                  </a:schemeClr>
                </a:solidFill>
              </a:rPr>
              <a:t>По последней статистике ГУИН в настоящее время в России насчитывается около 927000 заключенных, отбывающих наказание в исправительных учреждениях.</a:t>
            </a:r>
          </a:p>
          <a:p>
            <a:pPr eaLnBrk="1" hangingPunct="1">
              <a:defRPr/>
            </a:pPr>
            <a:endParaRPr lang="ru-RU" dirty="0" smtClean="0"/>
          </a:p>
        </p:txBody>
      </p:sp>
    </p:spTree>
  </p:cSld>
  <p:clrMapOvr>
    <a:masterClrMapping/>
  </p:clrMapOvr>
  <p:transition spd="slow">
    <p:diamond/>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Заголовок 1"/>
          <p:cNvSpPr>
            <a:spLocks noGrp="1"/>
          </p:cNvSpPr>
          <p:nvPr>
            <p:ph type="title" idx="4294967295"/>
          </p:nvPr>
        </p:nvSpPr>
        <p:spPr>
          <a:xfrm>
            <a:off x="468313" y="0"/>
            <a:ext cx="8229600" cy="1341438"/>
          </a:xfrm>
        </p:spPr>
        <p:txBody>
          <a:bodyPr/>
          <a:lstStyle/>
          <a:p>
            <a:pPr algn="ctr" eaLnBrk="1" hangingPunct="1">
              <a:defRPr/>
            </a:pPr>
            <a:r>
              <a:rPr lang="ru-RU" sz="2800" dirty="0" smtClean="0">
                <a:solidFill>
                  <a:schemeClr val="accent1">
                    <a:lumMod val="75000"/>
                  </a:schemeClr>
                </a:solidFill>
                <a:latin typeface="Franklin Gothic Book" pitchFamily="34" charset="0"/>
              </a:rPr>
              <a:t>Те кто употребляют алкоголь, уносят жизни других людей и садятся за преступления в тюрьму. Или сами погибают.</a:t>
            </a:r>
          </a:p>
        </p:txBody>
      </p:sp>
      <p:sp>
        <p:nvSpPr>
          <p:cNvPr id="16386" name="Содержимое 4"/>
          <p:cNvSpPr>
            <a:spLocks noGrp="1"/>
          </p:cNvSpPr>
          <p:nvPr>
            <p:ph idx="4294967295"/>
          </p:nvPr>
        </p:nvSpPr>
        <p:spPr>
          <a:xfrm>
            <a:off x="0" y="1412875"/>
            <a:ext cx="9144000" cy="1079500"/>
          </a:xfrm>
        </p:spPr>
        <p:txBody>
          <a:bodyPr/>
          <a:lstStyle/>
          <a:p>
            <a:pPr algn="ctr" eaLnBrk="1" hangingPunct="1">
              <a:buFont typeface="Wingdings 2" pitchFamily="18" charset="2"/>
              <a:buNone/>
            </a:pPr>
            <a:r>
              <a:rPr lang="ru-RU" dirty="0" smtClean="0"/>
              <a:t>    </a:t>
            </a:r>
            <a:r>
              <a:rPr lang="ru-RU" sz="2800" dirty="0" smtClean="0">
                <a:solidFill>
                  <a:srgbClr val="002060"/>
                </a:solidFill>
              </a:rPr>
              <a:t>Каждый год от употребления алкоголя в    России погибает около 700 тысяч наших граждан.</a:t>
            </a:r>
          </a:p>
          <a:p>
            <a:pPr eaLnBrk="1" hangingPunct="1">
              <a:buFont typeface="Wingdings 2" pitchFamily="18" charset="2"/>
              <a:buNone/>
            </a:pPr>
            <a:endParaRPr lang="ru-RU" dirty="0" smtClean="0"/>
          </a:p>
          <a:p>
            <a:pPr eaLnBrk="1" hangingPunct="1">
              <a:buFont typeface="Wingdings 2" pitchFamily="18" charset="2"/>
              <a:buNone/>
            </a:pPr>
            <a:r>
              <a:rPr lang="ru-RU" dirty="0" smtClean="0"/>
              <a:t/>
            </a:r>
            <a:br>
              <a:rPr lang="ru-RU" dirty="0" smtClean="0"/>
            </a:br>
            <a:endParaRPr lang="ru-RU" dirty="0" smtClean="0"/>
          </a:p>
        </p:txBody>
      </p:sp>
      <p:pic>
        <p:nvPicPr>
          <p:cNvPr id="6" name="Picture 2" descr="C:\Users\Ти\Desktop\презентация\functioning-alcoholic-businessman-712762.jpg"/>
          <p:cNvPicPr>
            <a:picLocks noChangeAspect="1" noChangeArrowheads="1"/>
          </p:cNvPicPr>
          <p:nvPr/>
        </p:nvPicPr>
        <p:blipFill>
          <a:blip r:embed="rId3"/>
          <a:srcRect/>
          <a:stretch>
            <a:fillRect/>
          </a:stretch>
        </p:blipFill>
        <p:spPr bwMode="auto">
          <a:xfrm>
            <a:off x="-6350" y="2882900"/>
            <a:ext cx="9156700" cy="3968750"/>
          </a:xfrm>
          <a:prstGeom prst="rect">
            <a:avLst/>
          </a:prstGeom>
          <a:noFill/>
        </p:spPr>
      </p:pic>
    </p:spTree>
  </p:cSld>
  <p:clrMapOvr>
    <a:masterClrMapping/>
  </p:clrMapOvr>
  <p:transition spd="slow">
    <p:diamond/>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Заголовок 1"/>
          <p:cNvSpPr>
            <a:spLocks noGrp="1"/>
          </p:cNvSpPr>
          <p:nvPr>
            <p:ph type="title" idx="4294967295"/>
          </p:nvPr>
        </p:nvSpPr>
        <p:spPr>
          <a:xfrm>
            <a:off x="395288" y="836613"/>
            <a:ext cx="8229600" cy="1143000"/>
          </a:xfrm>
        </p:spPr>
        <p:txBody>
          <a:bodyPr/>
          <a:lstStyle/>
          <a:p>
            <a:pPr algn="ctr" eaLnBrk="1" hangingPunct="1"/>
            <a:r>
              <a:rPr lang="ru-RU" sz="4000" smtClean="0">
                <a:solidFill>
                  <a:srgbClr val="002060"/>
                </a:solidFill>
                <a:latin typeface="Franklin Gothic Book"/>
              </a:rPr>
              <a:t>Скажете не такая страшная «картина»?!</a:t>
            </a:r>
          </a:p>
        </p:txBody>
      </p:sp>
      <p:sp>
        <p:nvSpPr>
          <p:cNvPr id="18434" name="Содержимое 2"/>
          <p:cNvSpPr>
            <a:spLocks noGrp="1"/>
          </p:cNvSpPr>
          <p:nvPr>
            <p:ph idx="4294967295"/>
          </p:nvPr>
        </p:nvSpPr>
        <p:spPr>
          <a:xfrm>
            <a:off x="468313" y="2924175"/>
            <a:ext cx="8229600" cy="1657350"/>
          </a:xfrm>
        </p:spPr>
        <p:txBody>
          <a:bodyPr/>
          <a:lstStyle/>
          <a:p>
            <a:pPr algn="ctr" eaLnBrk="1" hangingPunct="1">
              <a:buFont typeface="Wingdings 2" pitchFamily="18" charset="2"/>
              <a:buNone/>
            </a:pPr>
            <a:r>
              <a:rPr lang="ru-RU" sz="4000" smtClean="0">
                <a:solidFill>
                  <a:srgbClr val="002060"/>
                </a:solidFill>
              </a:rPr>
              <a:t>Вдумайтесь в эти цифры!</a:t>
            </a:r>
          </a:p>
        </p:txBody>
      </p:sp>
    </p:spTree>
  </p:cSld>
  <p:clrMapOvr>
    <a:masterClrMapping/>
  </p:clrMapOvr>
  <p:transition spd="slow">
    <p:diamond/>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Заголовок 1"/>
          <p:cNvSpPr>
            <a:spLocks noGrp="1"/>
          </p:cNvSpPr>
          <p:nvPr>
            <p:ph type="title" idx="4294967295"/>
          </p:nvPr>
        </p:nvSpPr>
        <p:spPr>
          <a:xfrm>
            <a:off x="755650" y="0"/>
            <a:ext cx="7467600" cy="1143000"/>
          </a:xfrm>
        </p:spPr>
        <p:txBody>
          <a:bodyPr/>
          <a:lstStyle/>
          <a:p>
            <a:pPr algn="ctr" eaLnBrk="1" hangingPunct="1"/>
            <a:r>
              <a:rPr lang="ru-RU" sz="2800" dirty="0" smtClean="0">
                <a:solidFill>
                  <a:srgbClr val="002060"/>
                </a:solidFill>
                <a:latin typeface="Franklin Gothic Book"/>
              </a:rPr>
              <a:t>Эти ребята заняты делом. Они не курят, не пьют и не принимают наркотиков</a:t>
            </a:r>
          </a:p>
        </p:txBody>
      </p:sp>
      <p:pic>
        <p:nvPicPr>
          <p:cNvPr id="6146" name="Picture 2" descr="C:\Users\Ти\Desktop\презентация\big_1210479401.JPG"/>
          <p:cNvPicPr>
            <a:picLocks noChangeAspect="1" noChangeArrowheads="1"/>
          </p:cNvPicPr>
          <p:nvPr/>
        </p:nvPicPr>
        <p:blipFill>
          <a:blip r:embed="rId3"/>
          <a:srcRect/>
          <a:stretch>
            <a:fillRect/>
          </a:stretch>
        </p:blipFill>
        <p:spPr bwMode="auto">
          <a:xfrm>
            <a:off x="-6350" y="1122363"/>
            <a:ext cx="4949825" cy="3394075"/>
          </a:xfrm>
          <a:prstGeom prst="rect">
            <a:avLst/>
          </a:prstGeom>
          <a:noFill/>
        </p:spPr>
      </p:pic>
      <p:pic>
        <p:nvPicPr>
          <p:cNvPr id="6147" name="Picture 3" descr="C:\Users\Ти\Desktop\презентация\1234266400_44.jpg"/>
          <p:cNvPicPr>
            <a:picLocks noChangeAspect="1" noChangeArrowheads="1"/>
          </p:cNvPicPr>
          <p:nvPr/>
        </p:nvPicPr>
        <p:blipFill>
          <a:blip r:embed="rId4"/>
          <a:srcRect/>
          <a:stretch>
            <a:fillRect/>
          </a:stretch>
        </p:blipFill>
        <p:spPr bwMode="auto">
          <a:xfrm>
            <a:off x="4937125" y="3309938"/>
            <a:ext cx="4213225" cy="3554412"/>
          </a:xfrm>
          <a:prstGeom prst="rect">
            <a:avLst/>
          </a:prstGeom>
          <a:noFill/>
        </p:spPr>
      </p:pic>
    </p:spTree>
  </p:cSld>
  <p:clrMapOvr>
    <a:masterClrMapping/>
  </p:clrMapOvr>
  <p:transition spd="slow">
    <p:diamond/>
  </p:transition>
  <p:timing>
    <p:tnLst>
      <p:par>
        <p:cTn id="1" dur="indefinite" restart="never" nodeType="tmRoot"/>
      </p:par>
    </p:tnLst>
  </p:timing>
</p:sld>
</file>

<file path=ppt/theme/theme1.xml><?xml version="1.0" encoding="utf-8"?>
<a:theme xmlns:a="http://schemas.openxmlformats.org/drawingml/2006/main" name="Техническая">
  <a:themeElements>
    <a:clrScheme name="Другая 3">
      <a:dk1>
        <a:sysClr val="windowText" lastClr="000000"/>
      </a:dk1>
      <a:lt1>
        <a:sysClr val="window" lastClr="FFFFFF"/>
      </a:lt1>
      <a:dk2>
        <a:srgbClr val="B4ECFC"/>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Техническая">
      <a:majorFont>
        <a:latin typeface=""/>
        <a:ea typeface=""/>
        <a:cs typeface=""/>
      </a:majorFont>
      <a:minorFont>
        <a:latin typeface=""/>
        <a:ea typeface=""/>
        <a:cs typeface=""/>
      </a:minorFont>
    </a:fontScheme>
    <a:fmtScheme name="Техническая">
      <a:fillStyleLst>
        <a:solidFill>
          <a:schemeClr val="phClr"/>
        </a:solidFill>
        <a:gradFill rotWithShape="1">
          <a:gsLst>
            <a:gs pos="0">
              <a:schemeClr val="phClr">
                <a:tint val="1000"/>
              </a:schemeClr>
            </a:gs>
            <a:gs pos="68000">
              <a:schemeClr val="phClr">
                <a:tint val="77000"/>
              </a:schemeClr>
            </a:gs>
            <a:gs pos="81000">
              <a:schemeClr val="phClr">
                <a:tint val="79000"/>
              </a:schemeClr>
            </a:gs>
            <a:gs pos="86000">
              <a:schemeClr val="phClr">
                <a:tint val="73000"/>
              </a:schemeClr>
            </a:gs>
            <a:gs pos="100000">
              <a:schemeClr val="phClr">
                <a:tint val="35000"/>
              </a:schemeClr>
            </a:gs>
          </a:gsLst>
          <a:lin ang="5400000" scaled="1"/>
        </a:gradFill>
        <a:gradFill rotWithShape="1">
          <a:gsLst>
            <a:gs pos="0">
              <a:schemeClr val="phClr">
                <a:tint val="73000"/>
                <a:satMod val="150000"/>
              </a:schemeClr>
            </a:gs>
            <a:gs pos="25000">
              <a:schemeClr val="phClr">
                <a:tint val="96000"/>
                <a:shade val="80000"/>
                <a:satMod val="105000"/>
              </a:schemeClr>
            </a:gs>
            <a:gs pos="38000">
              <a:schemeClr val="phClr">
                <a:tint val="96000"/>
                <a:shade val="59000"/>
                <a:satMod val="120000"/>
              </a:schemeClr>
            </a:gs>
            <a:gs pos="55000">
              <a:schemeClr val="phClr">
                <a:shade val="57000"/>
                <a:satMod val="120000"/>
              </a:schemeClr>
            </a:gs>
            <a:gs pos="80000">
              <a:schemeClr val="phClr">
                <a:shade val="56000"/>
                <a:satMod val="145000"/>
              </a:schemeClr>
            </a:gs>
            <a:gs pos="88000">
              <a:schemeClr val="phClr">
                <a:shade val="63000"/>
                <a:satMod val="160000"/>
              </a:schemeClr>
            </a:gs>
            <a:gs pos="100000">
              <a:schemeClr val="phClr">
                <a:tint val="99555"/>
                <a:satMod val="155000"/>
              </a:schemeClr>
            </a:gs>
          </a:gsLst>
          <a:lin ang="5400000" scaled="1"/>
        </a:gradFill>
      </a:fillStyleLst>
      <a:lnStyleLst>
        <a:ln w="9525" cap="flat" cmpd="sng" algn="ctr">
          <a:solidFill>
            <a:schemeClr val="phClr">
              <a:shade val="60000"/>
              <a:satMod val="300000"/>
            </a:schemeClr>
          </a:solidFill>
          <a:prstDash val="solid"/>
        </a:ln>
        <a:ln w="19050" cap="flat" cmpd="sng" algn="ctr">
          <a:solidFill>
            <a:schemeClr val="phClr"/>
          </a:solidFill>
          <a:prstDash val="solid"/>
        </a:ln>
        <a:ln w="19050" cap="flat" cmpd="sng" algn="ctr">
          <a:solidFill>
            <a:schemeClr val="phClr"/>
          </a:solidFill>
          <a:prstDash val="solid"/>
        </a:ln>
      </a:lnStyleLst>
      <a:effectStyleLst>
        <a:effectStyle>
          <a:effectLst>
            <a:glow rad="63500">
              <a:schemeClr val="phClr">
                <a:tint val="30000"/>
                <a:shade val="95000"/>
                <a:satMod val="300000"/>
                <a:alpha val="50000"/>
              </a:schemeClr>
            </a:glow>
          </a:effectLst>
        </a:effectStyle>
        <a:effectStyle>
          <a:effectLst>
            <a:glow rad="70000">
              <a:schemeClr val="phClr">
                <a:tint val="30000"/>
                <a:shade val="95000"/>
                <a:satMod val="300000"/>
                <a:alpha val="50000"/>
              </a:schemeClr>
            </a:glow>
          </a:effectLst>
        </a:effectStyle>
        <a:effectStyle>
          <a:effectLst>
            <a:glow rad="76200">
              <a:schemeClr val="phClr">
                <a:tint val="30000"/>
                <a:shade val="95000"/>
                <a:satMod val="300000"/>
                <a:alpha val="50000"/>
              </a:schemeClr>
            </a:glow>
          </a:effectLst>
          <a:scene3d>
            <a:camera prst="orthographicFront" fov="0">
              <a:rot lat="0" lon="0" rev="0"/>
            </a:camera>
            <a:lightRig rig="harsh" dir="t">
              <a:rot lat="6000000" lon="6000000" rev="0"/>
            </a:lightRig>
          </a:scene3d>
          <a:sp3d contourW="10000" prstMaterial="metal">
            <a:bevelT w="20000" h="9000" prst="softRound"/>
            <a:contourClr>
              <a:schemeClr val="phClr">
                <a:shade val="30000"/>
                <a:satMod val="200000"/>
              </a:schemeClr>
            </a:contourClr>
          </a:sp3d>
        </a:effectStyle>
      </a:effectStyleLst>
      <a:bgFillStyleLst>
        <a:solidFill>
          <a:schemeClr val="phClr"/>
        </a:solidFill>
        <a:gradFill rotWithShape="1">
          <a:gsLst>
            <a:gs pos="0">
              <a:schemeClr val="phClr">
                <a:shade val="40000"/>
                <a:satMod val="150000"/>
              </a:schemeClr>
            </a:gs>
            <a:gs pos="30000">
              <a:schemeClr val="phClr">
                <a:shade val="60000"/>
                <a:satMod val="150000"/>
              </a:schemeClr>
            </a:gs>
            <a:gs pos="100000">
              <a:schemeClr val="phClr">
                <a:tint val="83000"/>
                <a:satMod val="200000"/>
              </a:schemeClr>
            </a:gs>
          </a:gsLst>
          <a:lin ang="13000000" scaled="0"/>
        </a:gradFill>
        <a:gradFill rotWithShape="1">
          <a:gsLst>
            <a:gs pos="0">
              <a:schemeClr val="phClr">
                <a:tint val="78000"/>
                <a:satMod val="220000"/>
              </a:schemeClr>
            </a:gs>
            <a:gs pos="100000">
              <a:schemeClr val="phClr">
                <a:shade val="35000"/>
                <a:satMod val="155000"/>
              </a:schemeClr>
            </a:gs>
          </a:gsLst>
          <a:path path="circle">
            <a:fillToRect l="60000" t="50000" r="40000" b="50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Celebration</Template>
  <TotalTime>1029</TotalTime>
  <Words>1207</Words>
  <Application>Microsoft Office PowerPoint</Application>
  <PresentationFormat>Экран (4:3)</PresentationFormat>
  <Paragraphs>80</Paragraphs>
  <Slides>34</Slides>
  <Notes>13</Notes>
  <HiddenSlides>0</HiddenSlides>
  <MMClips>0</MMClips>
  <ScaleCrop>false</ScaleCrop>
  <HeadingPairs>
    <vt:vector size="6" baseType="variant">
      <vt:variant>
        <vt:lpstr>Использованные шрифты</vt:lpstr>
      </vt:variant>
      <vt:variant>
        <vt:i4>5</vt:i4>
      </vt:variant>
      <vt:variant>
        <vt:lpstr>Тема</vt:lpstr>
      </vt:variant>
      <vt:variant>
        <vt:i4>1</vt:i4>
      </vt:variant>
      <vt:variant>
        <vt:lpstr>Заголовки слайдов</vt:lpstr>
      </vt:variant>
      <vt:variant>
        <vt:i4>34</vt:i4>
      </vt:variant>
    </vt:vector>
  </HeadingPairs>
  <TitlesOfParts>
    <vt:vector size="40" baseType="lpstr">
      <vt:lpstr>Arial</vt:lpstr>
      <vt:lpstr>Calibri</vt:lpstr>
      <vt:lpstr>Franklin Gothic Book</vt:lpstr>
      <vt:lpstr>Times New Roman</vt:lpstr>
      <vt:lpstr>Wingdings 2</vt:lpstr>
      <vt:lpstr>Техническая</vt:lpstr>
      <vt:lpstr>Презентация PowerPoint</vt:lpstr>
      <vt:lpstr>Презентация PowerPoint</vt:lpstr>
      <vt:lpstr>Но сколько же людей вовремя не вспомнили, что жизнь даётся один раз! Или думали так: если она даётся один раз – надо взять от неё всё. Значит – гуляй, развлекайся, получай удовольствие</vt:lpstr>
      <vt:lpstr>Презентация PowerPoint</vt:lpstr>
      <vt:lpstr>Сколько же людей именно так загубили свои жизни, свои судьбы!</vt:lpstr>
      <vt:lpstr>Некоторые из них перед тем как совершить преступление, выпили пива или стакан водки.</vt:lpstr>
      <vt:lpstr>Те кто употребляют алкоголь, уносят жизни других людей и садятся за преступления в тюрьму. Или сами погибают.</vt:lpstr>
      <vt:lpstr>Скажете не такая страшная «картина»?!</vt:lpstr>
      <vt:lpstr>Эти ребята заняты делом. Они не курят, не пьют и не принимают наркотиков</vt:lpstr>
      <vt:lpstr>А эти уже отбывают сроки- каждый по своему «делу»</vt:lpstr>
      <vt:lpstr>Вот одна история:</vt:lpstr>
      <vt:lpstr>Как  Вы думаете, какие деяния совершили подростки?</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Причина- совершено опасное правонарушение. Оно опаснее, чем административное. Поэтому описание такого правонарушения находится в самом строгом кодексе – Уголовном. Все деяния, которые описаны в нём, называются преступлениями.</vt:lpstr>
      <vt:lpstr>Правонарушение – это антиобщественное деяние, причиняющее вред обществу и наказываемое по закону.</vt:lpstr>
      <vt:lpstr>Тот, кто не в ладах с законом, портит себе всю дальнейшую жизнь, а многие рано и бесследно погибают </vt:lpstr>
      <vt:lpstr>Презентация PowerPoint</vt:lpstr>
      <vt:lpstr>Познай людей и самого себя</vt:lpstr>
      <vt:lpstr>Подведение итогов</vt:lpstr>
      <vt:lpstr>Я люблю тебя жизнь</vt:lpstr>
      <vt:lpstr>Из кодекса Российской Федерации об административных правонарушениях</vt:lpstr>
      <vt:lpstr>Из уголовного кодекса Российской Федерации.  Статья 213. Хулиганство(в сокращении)</vt:lpstr>
      <vt:lpstr>Статья 20. Возраст, с которого наступает уголовная ответственность (приводится в сокращении)</vt:lpstr>
      <vt:lpstr>Презентация PowerPoint</vt:lpstr>
      <vt:lpstr>Презентация PowerPoint</vt:lpstr>
      <vt:lpstr>Жизнь даётся один раз </vt:lpstr>
      <vt:lpstr>Презентация PowerPoint</vt:lpstr>
      <vt:lpstr>Презентация PowerPoint</vt:lpstr>
      <vt:lpstr>Как прекрасен этот мир!..</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Слайд 1</dc:title>
  <dc:creator>Ти</dc:creator>
  <cp:lastModifiedBy>Пользователь</cp:lastModifiedBy>
  <cp:revision>75</cp:revision>
  <dcterms:created xsi:type="dcterms:W3CDTF">2011-03-01T17:13:40Z</dcterms:created>
  <dcterms:modified xsi:type="dcterms:W3CDTF">2017-03-30T05:57:41Z</dcterms:modified>
</cp:coreProperties>
</file>