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ГБУ СО «Центр ППМС» </a:t>
            </a:r>
            <a:r>
              <a:rPr lang="ru-RU" b="1" dirty="0" err="1" smtClean="0">
                <a:solidFill>
                  <a:schemeClr val="tx1"/>
                </a:solidFill>
              </a:rPr>
              <a:t>п.Модин</a:t>
            </a:r>
            <a:r>
              <a:rPr lang="ru-RU" b="1" dirty="0" smtClean="0">
                <a:solidFill>
                  <a:schemeClr val="tx1"/>
                </a:solidFill>
              </a:rPr>
              <a:t> Озинского района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D:\Звёзды детства фото 2017\Галиулина Настя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074737" y="1447800"/>
            <a:ext cx="3429000" cy="4572000"/>
          </a:xfrm>
          <a:prstGeom prst="flowChartAlternateProcess">
            <a:avLst/>
          </a:prstGeom>
          <a:noFill/>
        </p:spPr>
      </p:pic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b="1" dirty="0" err="1" smtClean="0">
                <a:latin typeface="AnastasiaScript" pitchFamily="2" charset="0"/>
              </a:rPr>
              <a:t>Галиулина</a:t>
            </a:r>
            <a:endParaRPr lang="ru-RU" sz="4800" b="1" dirty="0" smtClean="0">
              <a:latin typeface="AnastasiaScript" pitchFamily="2" charset="0"/>
            </a:endParaRPr>
          </a:p>
          <a:p>
            <a:pPr>
              <a:buNone/>
            </a:pPr>
            <a:r>
              <a:rPr lang="ru-RU" sz="4800" b="1" dirty="0" smtClean="0">
                <a:latin typeface="AnastasiaScript" pitchFamily="2" charset="0"/>
              </a:rPr>
              <a:t>Анастасия.</a:t>
            </a:r>
          </a:p>
          <a:p>
            <a:pPr>
              <a:buNone/>
            </a:pPr>
            <a:r>
              <a:rPr lang="ru-RU" sz="4800" b="1" dirty="0" smtClean="0">
                <a:latin typeface="AnastasiaScript" pitchFamily="2" charset="0"/>
              </a:rPr>
              <a:t>Марк Львовский</a:t>
            </a:r>
          </a:p>
          <a:p>
            <a:pPr>
              <a:buNone/>
            </a:pPr>
            <a:r>
              <a:rPr lang="ru-RU" sz="4800" b="1" dirty="0" smtClean="0">
                <a:latin typeface="AnastasiaScript" pitchFamily="2" charset="0"/>
              </a:rPr>
              <a:t>«Пожар в лесу»</a:t>
            </a:r>
            <a:endParaRPr lang="ru-RU" sz="4800" b="1" dirty="0">
              <a:latin typeface="AnastasiaScript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ГБУ СО «Центр ППМС» </a:t>
            </a:r>
            <a:r>
              <a:rPr lang="ru-RU" b="1" dirty="0" err="1" smtClean="0">
                <a:solidFill>
                  <a:schemeClr val="tx1"/>
                </a:solidFill>
              </a:rPr>
              <a:t>п.Модин</a:t>
            </a:r>
            <a:r>
              <a:rPr lang="ru-RU" b="1" dirty="0" smtClean="0">
                <a:solidFill>
                  <a:schemeClr val="tx1"/>
                </a:solidFill>
              </a:rPr>
              <a:t> Озинского района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2051" name="Picture 3" descr="D:\Звёзды детства фото 2017\Калашникова Алина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571612"/>
            <a:ext cx="3394472" cy="4525963"/>
          </a:xfrm>
          <a:prstGeom prst="flowChartAlternateProcess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400" b="1" dirty="0" smtClean="0">
                <a:latin typeface="AnastasiaScript" pitchFamily="2" charset="0"/>
                <a:cs typeface="Angsana New" pitchFamily="18" charset="-34"/>
              </a:rPr>
              <a:t>Калашникова Алина</a:t>
            </a:r>
          </a:p>
          <a:p>
            <a:pPr>
              <a:buNone/>
            </a:pPr>
            <a:r>
              <a:rPr lang="ru-RU" sz="4400" b="1" dirty="0" smtClean="0">
                <a:latin typeface="AnastasiaScript" pitchFamily="2" charset="0"/>
                <a:cs typeface="Angsana New" pitchFamily="18" charset="-34"/>
              </a:rPr>
              <a:t>Стихи и музыка</a:t>
            </a:r>
          </a:p>
          <a:p>
            <a:pPr>
              <a:buNone/>
            </a:pPr>
            <a:r>
              <a:rPr lang="ru-RU" sz="4400" b="1" dirty="0" smtClean="0">
                <a:latin typeface="AnastasiaScript" pitchFamily="2" charset="0"/>
                <a:cs typeface="Angsana New" pitchFamily="18" charset="-34"/>
              </a:rPr>
              <a:t> Игоря Николаева</a:t>
            </a:r>
          </a:p>
          <a:p>
            <a:pPr>
              <a:buNone/>
            </a:pPr>
            <a:r>
              <a:rPr lang="ru-RU" sz="4400" b="1" dirty="0" smtClean="0">
                <a:latin typeface="AnastasiaScript" pitchFamily="2" charset="0"/>
                <a:cs typeface="Angsana New" pitchFamily="18" charset="-34"/>
              </a:rPr>
              <a:t>«Расскажите птицы»</a:t>
            </a:r>
            <a:endParaRPr lang="ru-RU" sz="4400" b="1" dirty="0">
              <a:latin typeface="AnastasiaScript" pitchFamily="2" charset="0"/>
              <a:cs typeface="Angsana New" pitchFamily="18" charset="-34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40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Справедливость</vt:lpstr>
      <vt:lpstr>ГБУ СО «Центр ППМС» п.Модин Озинского района</vt:lpstr>
      <vt:lpstr>ГБУ СО «Центр ППМС» п.Модин Озинского района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ГБУ СО «Центр ППМС» п.Модин Озинского района</dc:title>
  <dc:creator>Администратор</dc:creator>
  <cp:lastModifiedBy>XTreme.ws</cp:lastModifiedBy>
  <cp:revision>1</cp:revision>
  <dcterms:created xsi:type="dcterms:W3CDTF">2017-05-16T10:38:57Z</dcterms:created>
  <dcterms:modified xsi:type="dcterms:W3CDTF">2017-05-16T10:48:53Z</dcterms:modified>
</cp:coreProperties>
</file>