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02" autoAdjust="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2204865"/>
            <a:ext cx="3456384" cy="4104456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Подготовила: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Хлебакова Анжелика, воспитанница ГБУ СО «Центр ППМС» п. Модин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0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8136904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lenovo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\Desktop\Sli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352928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" y="188640"/>
            <a:ext cx="8640960" cy="63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7536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вражеской бомбежки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907"/>
            <a:ext cx="8352928" cy="49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Мама делит хлеб детям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2736"/>
            <a:ext cx="8280920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Выдача дров жителям Ленинграда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92888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Жители блокадного Ленинграда идут на Неву за водой, февраль 1942 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3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7992888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3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660" y="1600200"/>
            <a:ext cx="722868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39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Блокада Ленинграда</vt:lpstr>
      <vt:lpstr>Презентация PowerPoint</vt:lpstr>
      <vt:lpstr>После вражеской бомбежки</vt:lpstr>
      <vt:lpstr>Мама делит хлеб детям</vt:lpstr>
      <vt:lpstr>Выдача дров жителям Ленинграда</vt:lpstr>
      <vt:lpstr>Жители блокадного Ленинграда идут на Неву за водой, февраль 1942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</cp:revision>
  <dcterms:created xsi:type="dcterms:W3CDTF">2018-01-26T08:05:10Z</dcterms:created>
  <dcterms:modified xsi:type="dcterms:W3CDTF">2018-01-26T09:15:36Z</dcterms:modified>
</cp:coreProperties>
</file>