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6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ВСО</a:t>
            </a:r>
            <a:endParaRPr lang="ru-RU" dirty="0"/>
          </a:p>
        </p:txBody>
      </p:sp>
      <p:pic>
        <p:nvPicPr>
          <p:cNvPr id="11266" name="Picture 2" descr="C:\Users\Администратор\Desktop\я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8441" y="1784350"/>
            <a:ext cx="694431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астя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635884" cy="608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настя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977158" cy="531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Святой Лаврентий Черниговский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«Как нельзя разделить Святую Троицу – Отца и Сына и Святого духа – это един Господь Бог, так нельзя разделить Россию, Украину и Белоруссию – это вместе Святая Русь!»</a:t>
            </a:r>
            <a:endParaRPr lang="ru-RU" dirty="0"/>
          </a:p>
        </p:txBody>
      </p:sp>
      <p:pic>
        <p:nvPicPr>
          <p:cNvPr id="4" name="Picture 3" descr="C:\Users\Администратор\Desktop\бб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4752"/>
            <a:ext cx="4466042" cy="297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Педагог- организатор Семкина\воины наши\67091_1656921273_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315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Педагог- организатор Семкина\воины наши\AwnRXtSMX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86100" y="178435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7615262" cy="6309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 Дмитрий </a:t>
            </a:r>
            <a:r>
              <a:rPr lang="ru-RU" dirty="0" smtClean="0"/>
              <a:t>Сергеевич Сергеев.</a:t>
            </a:r>
            <a:endParaRPr lang="ru-RU" dirty="0"/>
          </a:p>
        </p:txBody>
      </p:sp>
      <p:pic>
        <p:nvPicPr>
          <p:cNvPr id="3074" name="Picture 2" descr="C:\Users\Администратор\Desktop\Педагог- организатор Семкина\воины наши\biQ-dqvxj2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8841" y="1770063"/>
            <a:ext cx="1971193" cy="45259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357299"/>
            <a:ext cx="4693448" cy="493916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ходе спецоперации на Украине погиб Дмитрий Сергеевич Сергеев. Он родился 18 июня 1992 года в р.п. Озинки. В 2007 году окончил «Общеобразовательную школу р. п. Озинки», затем поступил в Саратовский финансово – технологический техникум по специальности «Строительство и эксплуатация зданий и сооружений». После окончания учёбы в июне 2013 года был призван на военную службу. С2013 года продолжил военную службу по контракту, служил в должности – командир отделения группы специального назначения разведывательного </a:t>
            </a:r>
            <a:r>
              <a:rPr lang="ru-RU" sz="1800" dirty="0" err="1" smtClean="0"/>
              <a:t>ботальона</a:t>
            </a:r>
            <a:r>
              <a:rPr lang="ru-RU" sz="1800" dirty="0" smtClean="0"/>
              <a:t> в/ч 67606. Воинское звание – сержант. Память о нашем земляке навсегда останется в наших сердцах.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Педагог- организатор Семкина\воины наши\M9QKF0euI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500462" cy="4511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Суранов </a:t>
            </a:r>
            <a:r>
              <a:rPr lang="ru-RU" dirty="0" smtClean="0"/>
              <a:t>Сергей Сергеевич.</a:t>
            </a:r>
            <a:endParaRPr lang="ru-RU" dirty="0"/>
          </a:p>
        </p:txBody>
      </p:sp>
      <p:pic>
        <p:nvPicPr>
          <p:cNvPr id="5122" name="Picture 2" descr="C:\Users\Администратор\Desktop\Педагог- организатор Семкина\воины наши\TZfXWdMoV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89" y="1928802"/>
            <a:ext cx="4199969" cy="385765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3907630" cy="4724852"/>
          </a:xfrm>
        </p:spPr>
        <p:txBody>
          <a:bodyPr>
            <a:noAutofit/>
          </a:bodyPr>
          <a:lstStyle/>
          <a:p>
            <a:r>
              <a:rPr lang="ru-RU" sz="1900" dirty="0" smtClean="0"/>
              <a:t>В ходе спецоперации на Украине погиб Суранов Сергей Сергеевич. Он родился в 30 июня 1989 года в р.п. Озинки Озинского района Саратовской области. Окончил 11 классов «Средней образовательной школы п. Сланцевый Рудник». В июне 2009 года призван на военную службу по контракту. Служил в должности водителя – заправщика автомобильного отделения взвода обеспечения танкового </a:t>
            </a:r>
            <a:r>
              <a:rPr lang="ru-RU" sz="1900" dirty="0" err="1" smtClean="0"/>
              <a:t>ботальона</a:t>
            </a:r>
            <a:r>
              <a:rPr lang="ru-RU" sz="1900" dirty="0" smtClean="0"/>
              <a:t>. Воинское звание – сержант. Память о нашем земляке навсегда останется в наших сердцах</a:t>
            </a:r>
            <a:endParaRPr lang="ru-RU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чч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06" y="857232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Алексей </a:t>
            </a:r>
            <a:r>
              <a:rPr lang="ru-RU" dirty="0" smtClean="0"/>
              <a:t>Мозговой</a:t>
            </a:r>
            <a:endParaRPr lang="ru-RU" dirty="0"/>
          </a:p>
        </p:txBody>
      </p:sp>
      <p:pic>
        <p:nvPicPr>
          <p:cNvPr id="1026" name="Picture 2" descr="C:\Users\Администратор\Desktop\настя\мозг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8526" y="1784350"/>
            <a:ext cx="65241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астя\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1071563"/>
            <a:ext cx="8450262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настя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858116" cy="5238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наступления на Дебальцево</a:t>
            </a:r>
            <a:endParaRPr lang="ru-RU" dirty="0"/>
          </a:p>
        </p:txBody>
      </p:sp>
      <p:pic>
        <p:nvPicPr>
          <p:cNvPr id="4098" name="Picture 2" descr="C:\Users\Администратор\Desktop\настя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82" y="1131462"/>
            <a:ext cx="7593546" cy="5226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астя\28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215188" cy="575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астя\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0454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астя\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388225" cy="492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астя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636028" cy="485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233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          ВСО</vt:lpstr>
      <vt:lpstr>      Алексей Мозговой</vt:lpstr>
      <vt:lpstr>Слайд 3</vt:lpstr>
      <vt:lpstr>Слайд 4</vt:lpstr>
      <vt:lpstr>Карта наступления на Дебальцево</vt:lpstr>
      <vt:lpstr>Слайд 6</vt:lpstr>
      <vt:lpstr>Слайд 7</vt:lpstr>
      <vt:lpstr>Слайд 8</vt:lpstr>
      <vt:lpstr>Слайд 9</vt:lpstr>
      <vt:lpstr>Слайд 10</vt:lpstr>
      <vt:lpstr>Слайд 11</vt:lpstr>
      <vt:lpstr>Святой Лаврентий Черниговский</vt:lpstr>
      <vt:lpstr>Слайд 13</vt:lpstr>
      <vt:lpstr>Слайд 14</vt:lpstr>
      <vt:lpstr>   Дмитрий Сергеевич Сергеев.</vt:lpstr>
      <vt:lpstr>Слайд 16</vt:lpstr>
      <vt:lpstr>   Суранов Сергей Сергеевич.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Мозговой</dc:title>
  <dc:creator>Администратор</dc:creator>
  <cp:lastModifiedBy>XTreme.ws</cp:lastModifiedBy>
  <cp:revision>11</cp:revision>
  <dcterms:created xsi:type="dcterms:W3CDTF">2023-02-10T09:30:43Z</dcterms:created>
  <dcterms:modified xsi:type="dcterms:W3CDTF">2023-02-10T11:08:39Z</dcterms:modified>
</cp:coreProperties>
</file>