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16"/>
  </p:handoutMasterIdLst>
  <p:sldIdLst>
    <p:sldId id="256" r:id="rId4"/>
    <p:sldId id="257" r:id="rId5"/>
    <p:sldId id="269" r:id="rId6"/>
    <p:sldId id="270" r:id="rId7"/>
    <p:sldId id="276" r:id="rId8"/>
    <p:sldId id="277" r:id="rId9"/>
    <p:sldId id="278" r:id="rId10"/>
    <p:sldId id="279" r:id="rId11"/>
    <p:sldId id="274" r:id="rId12"/>
    <p:sldId id="271" r:id="rId13"/>
    <p:sldId id="272" r:id="rId14"/>
    <p:sldId id="273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Первое впечатление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822E-2"/>
          <c:y val="0.31161745406824148"/>
          <c:w val="0.81388888888888977"/>
          <c:h val="0.648663240011665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5425688976377958"/>
                  <c:y val="-0.1223585593467481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1674311023622095"/>
                  <c:y val="-9.1415135608048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аудиальны</a:t>
                    </a:r>
                    <a:r>
                      <a:rPr lang="ru-RU" dirty="0"/>
                      <a:t>
38%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8.6582895888014086E-2"/>
                  <c:y val="1.106189851268594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Лист1!$A$42:$A$44</c:f>
              <c:strCache>
                <c:ptCount val="3"/>
                <c:pt idx="0">
                  <c:v>визуальный</c:v>
                </c:pt>
                <c:pt idx="1">
                  <c:v>аудиальный</c:v>
                </c:pt>
                <c:pt idx="2">
                  <c:v>конкретный</c:v>
                </c:pt>
              </c:strCache>
            </c:strRef>
          </c:cat>
          <c:val>
            <c:numRef>
              <c:f>Лист1!$B$42:$B$44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0.3800000000000005</c:v>
                </c:pt>
                <c:pt idx="2">
                  <c:v>7.0000000000000034E-2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FBB7B-425A-49C4-B7C5-D347600AFEF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6942-0224-44EB-B949-05F7D6E23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6473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6473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918E9E5D-1498-4BF2-BB0F-BF5C7A6561C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88826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357298"/>
            <a:ext cx="5429256" cy="9906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Встречают по одежке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429256" y="4572008"/>
            <a:ext cx="37147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Добрый день! -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сказал Маленький принц. -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у вас забавная шляпа.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чтобы раскланиваться, -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объяснил честолюбец.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де Сент-Экзюпери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Лучше на шаг отставать от моды,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чем на полшага обгонять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95400"/>
            <a:ext cx="7415234" cy="20621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МОДА</a:t>
            </a:r>
            <a:r>
              <a:rPr lang="ru-RU" dirty="0" smtClean="0"/>
              <a:t> – это господство в данное время тех или иных внешних форм в предметах быта, главным образом в одежде.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Имидж – это процесс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71612"/>
            <a:ext cx="7391400" cy="3633798"/>
          </a:xfrm>
        </p:spPr>
        <p:txBody>
          <a:bodyPr/>
          <a:lstStyle/>
          <a:p>
            <a:pPr algn="just"/>
            <a:r>
              <a:rPr lang="ru-RU" dirty="0" smtClean="0"/>
              <a:t>Имидж – это сложный длительный процесс, включающий в себя серьезное образование, постоянное самообразование, развитый интеллект, эрудицию, хорошие манеры, стиль, образ мышления, поведение, репутацию.</a:t>
            </a:r>
            <a:endParaRPr lang="ru-RU" dirty="0"/>
          </a:p>
        </p:txBody>
      </p:sp>
      <p:pic>
        <p:nvPicPr>
          <p:cNvPr id="1028" name="Picture 4" descr="E:\документы\Мамина\анимашки\Анимашки\разговор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214950"/>
            <a:ext cx="1238250" cy="1238250"/>
          </a:xfrm>
          <a:prstGeom prst="rect">
            <a:avLst/>
          </a:prstGeom>
          <a:noFill/>
        </p:spPr>
      </p:pic>
      <p:pic>
        <p:nvPicPr>
          <p:cNvPr id="1029" name="Picture 5" descr="E:\документы\Мамина\анимашки\Анимашки\танцует 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636"/>
            <a:ext cx="739340" cy="1573468"/>
          </a:xfrm>
          <a:prstGeom prst="rect">
            <a:avLst/>
          </a:prstGeom>
          <a:noFill/>
        </p:spPr>
      </p:pic>
      <p:pic>
        <p:nvPicPr>
          <p:cNvPr id="1030" name="Picture 6" descr="E:\документы\Мамина\анимашки\Анимашки\телфон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117157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95400"/>
            <a:ext cx="7772424" cy="30622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Созданный положительный имидж принесет свои плоды – отношение к вам просто не может быть плохим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6200"/>
            <a:ext cx="8858312" cy="1066800"/>
          </a:xfrm>
        </p:spPr>
        <p:txBody>
          <a:bodyPr/>
          <a:lstStyle/>
          <a:p>
            <a:pPr algn="ctr"/>
            <a:r>
              <a:rPr lang="ru-RU" sz="3200" dirty="0" smtClean="0"/>
              <a:t>Соблюдаете ли вы правила </a:t>
            </a:r>
            <a:br>
              <a:rPr lang="ru-RU" sz="3200" dirty="0" smtClean="0"/>
            </a:br>
            <a:r>
              <a:rPr lang="ru-RU" sz="3200" dirty="0" smtClean="0"/>
              <a:t>в поддержании своего внешнего вида?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Вы аккуратно складываете свою одежду?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Одежду на завтра вы готовите с вечера?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Оторвавшуюся вешалку на куртке вы пришиваете сразу?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Придя домой вечером, вы: сразу переодеваетесь и аккуратно убираете все вещи на место; просто засовываете одежду в шкаф, не складывая; ходите дома в уличной одежде и снимаете ее только на ночь, разбрасывая как попало.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После прихода домой вы сразу моете и чистите обувь?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Свои вещи вы стираете сами?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стрижетесь не менее одного раза в пол года?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принимаете душ ежедневно?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пользуетесь гигиеническими косметическими средствами (мыло, паста и т.п.) каждый день?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каждый день меняете хотя бы частично свою одежду?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 вас не будет второго шанса произвести первое впечатление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01052" cy="22050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Первое впечатление о человеке складывается за время от 5 секунд до 5 минут. Чтобы его впоследствии изменить, потребуется вся жизнь.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71736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одевайтесь красиво –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одевайтесь правильно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7343796" cy="1847848"/>
          </a:xfr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_BodoniNovaBrk" pitchFamily="82" charset="-52"/>
              </a:rPr>
              <a:t>«открылись глаза у них обоих, и узнали они, что наги и сшили смоковные листья, и сделали себе опоясания»</a:t>
            </a:r>
          </a:p>
          <a:p>
            <a:pPr marL="0" indent="0" algn="r">
              <a:buNone/>
            </a:pPr>
            <a:r>
              <a:rPr lang="ru-RU" sz="2800" dirty="0" smtClean="0">
                <a:latin typeface="a_BodoniNovaBrk" pitchFamily="82" charset="-52"/>
              </a:rPr>
              <a:t>Священное Писание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white">
          <a:xfrm>
            <a:off x="4357686" y="4214818"/>
            <a:ext cx="4643438" cy="1990724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odoniNovaBrk" pitchFamily="82" charset="-52"/>
                <a:ea typeface="+mn-ea"/>
                <a:cs typeface="+mn-cs"/>
              </a:rPr>
              <a:t>«сделал Господь Бог Адаму и жене его одежды кожаные и одел их»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odoniNovaBrk" pitchFamily="82" charset="-52"/>
                <a:ea typeface="+mn-ea"/>
                <a:cs typeface="+mn-cs"/>
              </a:rPr>
              <a:t>Священное Писание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Самые странные национальные костюмы</a:t>
            </a:r>
            <a:br>
              <a:rPr lang="ru-RU" sz="2400" b="1" dirty="0" smtClean="0"/>
            </a:br>
            <a:r>
              <a:rPr lang="ru-RU" sz="2400" b="1" dirty="0" smtClean="0"/>
              <a:t>КИТАЙ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В женский праздничный костюм у них входит особый головной убор. На деревянное основание в форме полумесяца "восьмерками" намотаны волосы, принадлежавшие предкам по материнской линии.</a:t>
            </a:r>
          </a:p>
          <a:p>
            <a:r>
              <a:rPr lang="ru-RU" sz="1800" dirty="0" smtClean="0"/>
              <a:t>Конечно, никто не стрижёт для этих целей покойных бабушек - свои волосы женщины собирают сами во время расчёсывания и стрижки, бережно хранят и передают из поколения в поколение.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Desktop\с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2062283"/>
            <a:ext cx="3619500" cy="3724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Чудо в перьях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У этого папуасского племени очень яркое название.</a:t>
            </a:r>
          </a:p>
          <a:p>
            <a:r>
              <a:rPr lang="ru-RU" sz="1600" dirty="0" smtClean="0"/>
              <a:t>Мужчины этого племени в глазах своего народа (да и в своих собственных) - неимоверный красавец и великий воин. Подчеркивается это </a:t>
            </a:r>
            <a:r>
              <a:rPr lang="ru-RU" sz="1600" dirty="0" err="1" smtClean="0"/>
              <a:t>вырвиглазным</a:t>
            </a:r>
            <a:r>
              <a:rPr lang="ru-RU" sz="1600" dirty="0" smtClean="0"/>
              <a:t> красно-жёлтым гримом и коллекцией кокетливых шапочек. </a:t>
            </a:r>
          </a:p>
          <a:p>
            <a:r>
              <a:rPr lang="ru-RU" sz="1600" dirty="0" smtClean="0"/>
              <a:t>Интересно, что юноша получает право жениться только после того, как сделает себе хотя бы пару, а лучше тройку таких шапочек.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800" dirty="0" smtClean="0"/>
              <a:t>бросанием камней.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Desktop\scale_120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2062283"/>
            <a:ext cx="3619500" cy="3724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Стильные ведьмы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/>
              <a:t>       Жительницы йеменской провинции похожи то ли на ведьм, то ли на ниндзя - с поправкой на огромную шляпу. Её высота может достигать 60 сантиметров. Цель у нее совершенно практическая - она выступает "буфером" с более прохладным воздухом между головой и палящим </a:t>
            </a:r>
            <a:r>
              <a:rPr lang="ru-RU" sz="1400" dirty="0" err="1" smtClean="0"/>
              <a:t>хадрамаутским</a:t>
            </a:r>
            <a:r>
              <a:rPr lang="ru-RU" sz="1400" dirty="0" smtClean="0"/>
              <a:t> солнцем.</a:t>
            </a:r>
          </a:p>
          <a:p>
            <a:r>
              <a:rPr lang="ru-RU" sz="1400" dirty="0" smtClean="0"/>
              <a:t>Туристам очень нравится экстравагантный вид "</a:t>
            </a:r>
            <a:r>
              <a:rPr lang="ru-RU" sz="1400" dirty="0" err="1" smtClean="0"/>
              <a:t>ведьмочек</a:t>
            </a:r>
            <a:r>
              <a:rPr lang="ru-RU" sz="1400" dirty="0" smtClean="0"/>
              <a:t>". Поэтому при виде укутанных в чёрное йеменок они тут же достают фотоаппараты и начинают снимать. В этот момент от "</a:t>
            </a:r>
            <a:r>
              <a:rPr lang="ru-RU" sz="1400" dirty="0" err="1" smtClean="0"/>
              <a:t>ведьмочки</a:t>
            </a:r>
            <a:r>
              <a:rPr lang="ru-RU" sz="1400" dirty="0" smtClean="0"/>
              <a:t>" можно запросто получить леща - точнее, камня. Для йеменских женщин фото - это "</a:t>
            </a:r>
            <a:r>
              <a:rPr lang="ru-RU" sz="1400" dirty="0" err="1" smtClean="0"/>
              <a:t>харам</a:t>
            </a:r>
            <a:r>
              <a:rPr lang="ru-RU" sz="1400" dirty="0" smtClean="0"/>
              <a:t>", грех. Фотографироваться решаются только самые продвинутые. А остальные решают проблему метким бросанием камней.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Desktop\scale_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560" y="1295400"/>
            <a:ext cx="351017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Смоляные </a:t>
            </a:r>
            <a:r>
              <a:rPr lang="ru-RU" dirty="0" err="1" smtClean="0"/>
              <a:t>дреды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400" dirty="0" smtClean="0"/>
              <a:t>Племя </a:t>
            </a:r>
            <a:r>
              <a:rPr lang="ru-RU" sz="1400" dirty="0" err="1" smtClean="0"/>
              <a:t>химба</a:t>
            </a:r>
            <a:r>
              <a:rPr lang="ru-RU" sz="1400" dirty="0" smtClean="0"/>
              <a:t> из Намибии часто упоминается как "самое красивое африканское племя". Действительно, красновато-шоколадные люди с пухлыми губами и выразительными миндалевидными глазами выглядят очень эстетично... Но что это такое у женщин на головах?</a:t>
            </a:r>
          </a:p>
          <a:p>
            <a:r>
              <a:rPr lang="ru-RU" sz="1400" dirty="0" smtClean="0"/>
              <a:t>Женщины </a:t>
            </a:r>
            <a:r>
              <a:rPr lang="ru-RU" sz="1400" dirty="0" err="1" smtClean="0"/>
              <a:t>химба</a:t>
            </a:r>
            <a:r>
              <a:rPr lang="ru-RU" sz="1400" dirty="0" smtClean="0"/>
              <a:t> никогда не моются - воды едва хватает для питья, какие уж тут ванны. Вместо этого они устраивают себе "баню" - нагревают на огне миску с ароматными травами и веточками, наклоняются над ней, накрываются плотным покрывалом, хорошенько потеют, а потом очищают кожу специальными плоскими палочками. </a:t>
            </a:r>
          </a:p>
          <a:p>
            <a:r>
              <a:rPr lang="ru-RU" sz="1400" dirty="0" smtClean="0"/>
              <a:t>Мажут медом, глиной и смолой.</a:t>
            </a:r>
            <a:endParaRPr lang="ru-RU" sz="1400" dirty="0"/>
          </a:p>
        </p:txBody>
      </p:sp>
      <p:pic>
        <p:nvPicPr>
          <p:cNvPr id="1026" name="Picture 2" descr="C:\Users\Администратор\Desktop\а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2062283"/>
            <a:ext cx="3619500" cy="3724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928802"/>
            <a:ext cx="7643834" cy="23574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dirty="0" smtClean="0"/>
              <a:t>Шелк с хлопком изобильны теплотою,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Льну не присуще качество такое.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Тепла верблюжья иль овечья шерсть,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Хоть сухость в ней и грубоватость есть.</a:t>
            </a:r>
            <a:endParaRPr lang="ru-RU" sz="28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50016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159437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140834">
  <a:themeElements>
    <a:clrScheme name="Тема Offic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слушай">
  <a:themeElements>
    <a:clrScheme name="Competition 1">
      <a:dk1>
        <a:srgbClr val="000000"/>
      </a:dk1>
      <a:lt1>
        <a:srgbClr val="FFFFFF"/>
      </a:lt1>
      <a:dk2>
        <a:srgbClr val="5ED483"/>
      </a:dk2>
      <a:lt2>
        <a:srgbClr val="FFFFFF"/>
      </a:lt2>
      <a:accent1>
        <a:srgbClr val="003300"/>
      </a:accent1>
      <a:accent2>
        <a:srgbClr val="009900"/>
      </a:accent2>
      <a:accent3>
        <a:srgbClr val="B6E6C1"/>
      </a:accent3>
      <a:accent4>
        <a:srgbClr val="DADADA"/>
      </a:accent4>
      <a:accent5>
        <a:srgbClr val="AAADAA"/>
      </a:accent5>
      <a:accent6>
        <a:srgbClr val="008A00"/>
      </a:accent6>
      <a:hlink>
        <a:srgbClr val="1E5C1E"/>
      </a:hlink>
      <a:folHlink>
        <a:srgbClr val="6633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5ED483"/>
        </a:dk2>
        <a:lt2>
          <a:srgbClr val="FFFFFF"/>
        </a:lt2>
        <a:accent1>
          <a:srgbClr val="003300"/>
        </a:accent1>
        <a:accent2>
          <a:srgbClr val="009900"/>
        </a:accent2>
        <a:accent3>
          <a:srgbClr val="B6E6C1"/>
        </a:accent3>
        <a:accent4>
          <a:srgbClr val="DADADA"/>
        </a:accent4>
        <a:accent5>
          <a:srgbClr val="AAADAA"/>
        </a:accent5>
        <a:accent6>
          <a:srgbClr val="008A00"/>
        </a:accent6>
        <a:hlink>
          <a:srgbClr val="1E5C1E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592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01159437</vt:lpstr>
      <vt:lpstr>01140834</vt:lpstr>
      <vt:lpstr>послушай</vt:lpstr>
      <vt:lpstr>Встречают по одежке</vt:lpstr>
      <vt:lpstr>Соблюдаете ли вы правила  в поддержании своего внешнего вида?</vt:lpstr>
      <vt:lpstr>У вас не будет второго шанса произвести первое впечатление</vt:lpstr>
      <vt:lpstr>Не одевайтесь красиво –  одевайтесь правильно</vt:lpstr>
      <vt:lpstr>  Самые странные национальные костюмы КИТАЙ </vt:lpstr>
      <vt:lpstr>Чудо в перьях</vt:lpstr>
      <vt:lpstr>Стильные ведьмы</vt:lpstr>
      <vt:lpstr>Смоляные дреды</vt:lpstr>
      <vt:lpstr>Слайд 9</vt:lpstr>
      <vt:lpstr>Лучше на шаг отставать от моды,  чем на полшага обгонять</vt:lpstr>
      <vt:lpstr>Имидж – это процесс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Встречают по одежке</dc:title>
  <dc:creator>Admin</dc:creator>
  <cp:lastModifiedBy>XTreme.ws</cp:lastModifiedBy>
  <cp:revision>28</cp:revision>
  <dcterms:created xsi:type="dcterms:W3CDTF">2009-10-18T15:03:49Z</dcterms:created>
  <dcterms:modified xsi:type="dcterms:W3CDTF">2023-10-26T12:04:32Z</dcterms:modified>
</cp:coreProperties>
</file>