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6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572008"/>
            <a:ext cx="7772400" cy="197510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14400" y="428604"/>
            <a:ext cx="7772400" cy="15716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Методическая разработка занятия с использованием современных образовательных технологий . Тема : «Осень».</a:t>
            </a:r>
          </a:p>
          <a:p>
            <a:pPr algn="r"/>
            <a:r>
              <a:rPr lang="ru-RU" dirty="0" smtClean="0"/>
              <a:t>учителя – дефектолога</a:t>
            </a:r>
          </a:p>
          <a:p>
            <a:pPr algn="r"/>
            <a:r>
              <a:rPr lang="ru-RU" dirty="0" err="1" smtClean="0"/>
              <a:t>Гетиковой</a:t>
            </a:r>
            <a:r>
              <a:rPr lang="ru-RU" dirty="0" smtClean="0"/>
              <a:t> Н.Н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s://avatars.mds.yandex.net/get-mpic/6780724/img_id8914990657683550888.jpeg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7072362" cy="4769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ЧЕТВЕРТЫЙ  ЛИШНИЙ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помощь для Кати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8028185" cy="4214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977242" cy="5982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4.Станция:«Осенняя </a:t>
            </a:r>
            <a:r>
              <a:rPr lang="ru-RU" dirty="0" err="1" smtClean="0"/>
              <a:t>мозайка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37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5"/>
            <a:ext cx="5286412" cy="517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15318" cy="914400"/>
          </a:xfrm>
        </p:spPr>
        <p:txBody>
          <a:bodyPr/>
          <a:lstStyle/>
          <a:p>
            <a:r>
              <a:rPr lang="ru-RU" dirty="0" smtClean="0"/>
              <a:t>5.Станция:«</a:t>
            </a:r>
            <a:r>
              <a:rPr lang="ru-RU" b="1" i="1" dirty="0" smtClean="0"/>
              <a:t>Паутинка-путаница»</a:t>
            </a:r>
            <a:endParaRPr lang="ru-RU" dirty="0"/>
          </a:p>
        </p:txBody>
      </p:sp>
      <p:sp>
        <p:nvSpPr>
          <p:cNvPr id="7475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5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58" name="AutoShape 6" descr="https://www.shutterstock.com/shutterstock/photos/556047613/display_1500/stock-vector-abstract-hand-drawn-scribble-doodle-chaos-pattern-texture-isolated-on-white-background-5560476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76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4763" name="Picture 11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23930"/>
            <a:ext cx="507209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6.Станция:«</a:t>
            </a:r>
            <a:r>
              <a:rPr lang="ru-RU" b="1" i="1" dirty="0" smtClean="0"/>
              <a:t>Вершки и корешки»</a:t>
            </a:r>
            <a:endParaRPr lang="ru-RU" dirty="0"/>
          </a:p>
        </p:txBody>
      </p:sp>
      <p:pic>
        <p:nvPicPr>
          <p:cNvPr id="7578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6476992" cy="4857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7.Станция «</a:t>
            </a:r>
            <a:r>
              <a:rPr lang="ru-RU" b="1" i="1" dirty="0" err="1" smtClean="0"/>
              <a:t>Город-Задачкино</a:t>
            </a:r>
            <a:r>
              <a:rPr lang="ru-RU" i="1" dirty="0" smtClean="0"/>
              <a:t>» </a:t>
            </a:r>
            <a:endParaRPr lang="ru-RU" dirty="0"/>
          </a:p>
        </p:txBody>
      </p:sp>
      <p:pic>
        <p:nvPicPr>
          <p:cNvPr id="778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086756" cy="1202424"/>
          </a:xfrm>
        </p:spPr>
        <p:txBody>
          <a:bodyPr/>
          <a:lstStyle/>
          <a:p>
            <a:r>
              <a:rPr lang="ru-RU" dirty="0" smtClean="0"/>
              <a:t>8.Станция:«</a:t>
            </a:r>
            <a:r>
              <a:rPr lang="ru-RU" b="1" i="1" dirty="0" smtClean="0"/>
              <a:t>На лесной полянке»</a:t>
            </a:r>
            <a:endParaRPr lang="ru-RU" dirty="0"/>
          </a:p>
        </p:txBody>
      </p:sp>
      <p:pic>
        <p:nvPicPr>
          <p:cNvPr id="7680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7215158" cy="4058526"/>
          </a:xfrm>
          <a:prstGeom prst="rect">
            <a:avLst/>
          </a:prstGeom>
          <a:noFill/>
        </p:spPr>
      </p:pic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7215158" cy="40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824" y="512064"/>
            <a:ext cx="7996266" cy="914400"/>
          </a:xfrm>
        </p:spPr>
        <p:txBody>
          <a:bodyPr/>
          <a:lstStyle/>
          <a:p>
            <a:r>
              <a:rPr lang="ru-RU" dirty="0" smtClean="0"/>
              <a:t>«Математика–царица всех наук»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Решите примеры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Поделись ответом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600" dirty="0" smtClean="0"/>
              <a:t>18+2-20=0</a:t>
            </a:r>
          </a:p>
          <a:p>
            <a:r>
              <a:rPr lang="ru-RU" sz="3600" dirty="0" smtClean="0"/>
              <a:t>40-2*(9+1)= 20</a:t>
            </a:r>
          </a:p>
          <a:p>
            <a:r>
              <a:rPr lang="ru-RU" sz="3600" dirty="0" smtClean="0"/>
              <a:t>(35-30)*2= 10</a:t>
            </a:r>
          </a:p>
          <a:p>
            <a:r>
              <a:rPr lang="ru-RU" sz="3600" dirty="0" smtClean="0"/>
              <a:t>(17-12)* 5= 25</a:t>
            </a:r>
            <a:endParaRPr lang="ru-RU" sz="3600" dirty="0"/>
          </a:p>
        </p:txBody>
      </p:sp>
      <p:pic>
        <p:nvPicPr>
          <p:cNvPr id="79873" name="Picture 1" descr="C:\Users\Администратор\Downloads\ф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928934"/>
            <a:ext cx="4033843" cy="3025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6343672" cy="914400"/>
          </a:xfrm>
        </p:spPr>
        <p:txBody>
          <a:bodyPr/>
          <a:lstStyle/>
          <a:p>
            <a:r>
              <a:rPr lang="ru-RU" b="1" i="1" dirty="0" smtClean="0"/>
              <a:t>Последнее задание:</a:t>
            </a:r>
            <a:endParaRPr lang="ru-RU" dirty="0"/>
          </a:p>
        </p:txBody>
      </p:sp>
      <p:pic>
        <p:nvPicPr>
          <p:cNvPr id="788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286480" cy="4714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d7/6c/bb/d76cbbdd4deca6ad7a6273772ba334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00240"/>
            <a:ext cx="4878615" cy="359781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Quest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переводится на русский язык как "поиск".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4294967295"/>
          </p:nvPr>
        </p:nvSpPr>
        <p:spPr>
          <a:xfrm>
            <a:off x="2586038" y="5643563"/>
            <a:ext cx="6557962" cy="71437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 следам ветра» 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осен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8017614" cy="5111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45300"/>
          </a:xfrm>
        </p:spPr>
        <p:txBody>
          <a:bodyPr/>
          <a:lstStyle/>
          <a:p>
            <a:pPr algn="ctr"/>
            <a:r>
              <a:rPr lang="ru-RU" b="1" i="1" dirty="0" smtClean="0"/>
              <a:t>1.Станция: </a:t>
            </a:r>
            <a:br>
              <a:rPr lang="ru-RU" b="1" i="1" dirty="0" smtClean="0"/>
            </a:br>
            <a:r>
              <a:rPr lang="ru-RU" b="1" i="1" dirty="0" smtClean="0"/>
              <a:t>«Деревня  </a:t>
            </a:r>
            <a:r>
              <a:rPr lang="ru-RU" b="1" i="1" dirty="0" err="1" smtClean="0"/>
              <a:t>Загадкино</a:t>
            </a:r>
            <a:r>
              <a:rPr lang="ru-RU" b="1" i="1" dirty="0" smtClean="0"/>
              <a:t>" </a:t>
            </a:r>
            <a:endParaRPr lang="ru-RU" dirty="0"/>
          </a:p>
        </p:txBody>
      </p:sp>
      <p:pic>
        <p:nvPicPr>
          <p:cNvPr id="15362" name="Picture 2" descr="https://i.pinimg.com/originals/d7/6a/32/d76a325f4315fecd3e9ebf09a8ae5a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funnyart.club/uploads/posts/2023-05/1682910175_funnyart-club-p-osennii-peizazh-kraskami-kartinki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680193" cy="47863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ОСЕНЬ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ЛИСТОПАД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https://i.pinimg.com/originals/ba/b2/55/bab2557a02007e28e6620a864eb1d7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14488"/>
            <a:ext cx="5524492" cy="4498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НОЯБРЬ</a:t>
            </a:r>
            <a:endParaRPr lang="ru-RU" dirty="0"/>
          </a:p>
        </p:txBody>
      </p:sp>
      <p:pic>
        <p:nvPicPr>
          <p:cNvPr id="1026" name="Picture 2" descr="https://avatars.mds.yandex.net/i?id=ea95140c25e94d223ef669d4c5e2616f_l-523456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00" y="1857364"/>
            <a:ext cx="812805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ДОЖДЬ</a:t>
            </a:r>
            <a:endParaRPr lang="ru-RU" dirty="0"/>
          </a:p>
        </p:txBody>
      </p:sp>
      <p:sp>
        <p:nvSpPr>
          <p:cNvPr id="67586" name="AutoShape 2" descr="https://cojo.ru/wp-content/uploads/2022/12/letnii-dozhd-v-zhivopisi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88" name="AutoShape 4" descr="https://cojo.ru/wp-content/uploads/2022/12/letnii-dozhd-v-zhivopisi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0" name="AutoShape 6" descr="https://cojo.ru/wp-content/uploads/2022/12/letnii-dozhd-v-zhivopisi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2" name="AutoShape 8" descr="https://cojo.ru/wp-content/uploads/2022/12/letnii-dozhd-v-zhivopisi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4" name="AutoShape 10" descr="https://cojo.ru/wp-content/uploads/2022/12/letnii-dozhd-v-zhivopisi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6" name="AutoShape 12" descr="https://cojo.ru/wp-content/uploads/2022/12/letnii-dozhd-v-zhivopisi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8" name="AutoShape 14" descr="https://cojo.ru/wp-content/uploads/2022/12/letnii-dozhd-v-zhivopisi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600" name="AutoShape 16" descr="https://cojo.ru/wp-content/uploads/2022/12/letnii-dozhd-v-zhivopisi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602" name="Picture 1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665465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45300"/>
          </a:xfrm>
        </p:spPr>
        <p:txBody>
          <a:bodyPr/>
          <a:lstStyle/>
          <a:p>
            <a:r>
              <a:rPr lang="ru-RU" b="1" i="1" u="sng" dirty="0" smtClean="0"/>
              <a:t>2.Станция: «Во саду ли, в огороде» </a:t>
            </a:r>
            <a:endParaRPr lang="ru-RU" dirty="0"/>
          </a:p>
        </p:txBody>
      </p:sp>
      <p:sp>
        <p:nvSpPr>
          <p:cNvPr id="68610" name="AutoShape 2" descr="https://cdn.culture.ru/images/88db65cb-a450-56f8-9115-7a6dceec66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2" name="AutoShape 4" descr="https://cdn.culture.ru/images/88db65cb-a450-56f8-9115-7a6dceec66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6" name="AutoShape 8" descr="https://cdn.culture.ru/images/88db65cb-a450-56f8-9115-7a6dceec66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17" name="Picture 9" descr="C:\Users\Администратор\Downloads\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800862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3.Станция: « Дом моды 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77704"/>
            <a:ext cx="6286544" cy="4446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381</TotalTime>
  <Words>122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  </vt:lpstr>
      <vt:lpstr>         Слово Quest переводится на русский язык как "поиск". </vt:lpstr>
      <vt:lpstr>1.Станция:  «Деревня  Загадкино" </vt:lpstr>
      <vt:lpstr>                          ОСЕНЬ</vt:lpstr>
      <vt:lpstr>ЛИСТОПАД</vt:lpstr>
      <vt:lpstr>НОЯБРЬ</vt:lpstr>
      <vt:lpstr>             ДОЖДЬ</vt:lpstr>
      <vt:lpstr>2.Станция: «Во саду ли, в огороде» </vt:lpstr>
      <vt:lpstr>  3.Станция: « Дом моды » </vt:lpstr>
      <vt:lpstr>        ЧЕТВЕРТЫЙ  ЛИШНИЙ</vt:lpstr>
      <vt:lpstr>Наша помощь для Кати</vt:lpstr>
      <vt:lpstr>Слайд 12</vt:lpstr>
      <vt:lpstr>4.Станция:«Осенняя мозайка»</vt:lpstr>
      <vt:lpstr>5.Станция:«Паутинка-путаница»</vt:lpstr>
      <vt:lpstr>6.Станция:«Вершки и корешки»</vt:lpstr>
      <vt:lpstr>7.Станция «Город-Задачкино» </vt:lpstr>
      <vt:lpstr>8.Станция:«На лесной полянке»</vt:lpstr>
      <vt:lpstr>«Математика–царица всех наук»</vt:lpstr>
      <vt:lpstr>Последнее задание: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35</cp:revision>
  <dcterms:created xsi:type="dcterms:W3CDTF">2024-10-15T07:00:25Z</dcterms:created>
  <dcterms:modified xsi:type="dcterms:W3CDTF">2024-11-20T09:07:57Z</dcterms:modified>
</cp:coreProperties>
</file>