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  <p:sldId id="269" r:id="rId15"/>
    <p:sldId id="271" r:id="rId16"/>
    <p:sldId id="25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59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4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2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7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2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4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0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7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7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3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09" r:id="rId7"/>
    <p:sldLayoutId id="2147483717" r:id="rId8"/>
    <p:sldLayoutId id="2147483718" r:id="rId9"/>
    <p:sldLayoutId id="2147483719" r:id="rId10"/>
    <p:sldLayoutId id="21474837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864095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САД» С. НОВОСЫСОЕВКИ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920880" cy="2520280"/>
          </a:xfrm>
          <a:gradFill>
            <a:gsLst>
              <a:gs pos="0">
                <a:srgbClr val="FF00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Всероссийская добровольная интернет - акция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«Противопожарная безопасность»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Подготовил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ст. воспитатель Г.В.Лутченко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896" y="4149080"/>
            <a:ext cx="5010944" cy="2232248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 играй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электроплиткой.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Спрыгнет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 плитки пламя прыткое!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газом будь осторожен,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газа пожар возможен!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Телевизор и утюг,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Миксер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розетку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Обходите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стороной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Маленькие детки!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G:\пожарная безопасность (2)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604867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73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03848" y="5157192"/>
            <a:ext cx="4074840" cy="1015008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Если искорка случайно,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Попадет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ворс ковра –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кончиться печально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G:\пожарная безопасность (1)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04"/>
          <a:stretch>
            <a:fillRect/>
          </a:stretch>
        </p:blipFill>
        <p:spPr bwMode="auto">
          <a:xfrm>
            <a:off x="1792288" y="188640"/>
            <a:ext cx="710019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7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157192"/>
            <a:ext cx="5731024" cy="1584176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открытым огнём обращаться опасно!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жги ты ни свечки, ни спички напрасно.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запомните, друзья,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Спички детям брать нельзя!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пожарная безопасност  ст. гр\IMG_20190514_103503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2565"/>
          <a:stretch>
            <a:fillRect/>
          </a:stretch>
        </p:blipFill>
        <p:spPr bwMode="auto">
          <a:xfrm>
            <a:off x="1792288" y="332656"/>
            <a:ext cx="71722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8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1880" y="5373216"/>
            <a:ext cx="3758208" cy="80486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Знаем, как с огнем бороться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не струсим в трудный час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Но, пожалуй, что надежней,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01 звонить подчас.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r="12564"/>
          <a:stretch>
            <a:fillRect/>
          </a:stretch>
        </p:blipFill>
        <p:spPr bwMode="auto">
          <a:xfrm>
            <a:off x="1835696" y="332656"/>
            <a:ext cx="7128792" cy="506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17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ПОЖАРНОЕ\IMG-20160428-WA0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6" y="548680"/>
            <a:ext cx="3672408" cy="234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ПОЖАРНОЕ\IMG-20160428-WA00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70780"/>
            <a:ext cx="4464496" cy="530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F:\ПОЖАРНОЕ\IMG-20160428-WA0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6" y="3573016"/>
            <a:ext cx="367240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317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229200"/>
            <a:ext cx="6883152" cy="136815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осторожны с огнем!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ПОЖАРНОЕ\IMG-20160428-WA0000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r="208"/>
          <a:stretch>
            <a:fillRect/>
          </a:stretch>
        </p:blipFill>
        <p:spPr bwMode="auto">
          <a:xfrm>
            <a:off x="1547664" y="404663"/>
            <a:ext cx="7128792" cy="4752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38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000250" y="857250"/>
            <a:ext cx="7143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400" dirty="0"/>
          </a:p>
        </p:txBody>
      </p:sp>
      <p:pic>
        <p:nvPicPr>
          <p:cNvPr id="1026" name="Picture 2" descr="C:\Users\ДОУ\Music\Searches\Desktop\pozharnaya-bezopasnost-n7pi8lhhfwlg5o7ztymm2gnhodytaxodzi7lxfj9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9018"/>
            <a:ext cx="7486198" cy="51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25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026" name="Picture 2" descr="C:\Users\ДОУ\Music\Searches\Desktop\пожар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1"/>
            <a:ext cx="8288542" cy="61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У\Music\Searches\Desktop\IMG_4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08" y="215689"/>
            <a:ext cx="6408712" cy="43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4725144"/>
            <a:ext cx="4536504" cy="144016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1808" y="4653136"/>
            <a:ext cx="515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Дым и огонь не к добру, так и знай,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Взрослых на помощь скорей призывай,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 «01» поскорее звони: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Срочно пожарных! Помогут они!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4797152"/>
            <a:ext cx="5515000" cy="137504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где - то задымится, если что – загорится,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тревоге как один, позвони по 01,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ближайшему району позвони по телефону.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 горит и что горит и кто об этом говорит.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ОУ\Music\Searches\Desktop\IMG_4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6552728" cy="470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5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59832" y="4725144"/>
            <a:ext cx="4262264" cy="180020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машине ярко-красной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Мчатся они вперёд.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Труд тяжёлый и опасный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Их, пожарных, ждёт.</a:t>
            </a:r>
            <a:endParaRPr lang="ru-RU" sz="2000" dirty="0"/>
          </a:p>
        </p:txBody>
      </p:sp>
      <p:pic>
        <p:nvPicPr>
          <p:cNvPr id="4098" name="Picture 2" descr="C:\Users\ДОУ\Music\Searches\Desktop\IMG_475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07" y="188640"/>
            <a:ext cx="6312701" cy="44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6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59832" y="4869160"/>
            <a:ext cx="4218856" cy="130304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Ребята, помните о том,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нельзя шутить с огнём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Кто с огнём неосторожен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того пожар возможен.</a:t>
            </a:r>
          </a:p>
        </p:txBody>
      </p:sp>
      <p:pic>
        <p:nvPicPr>
          <p:cNvPr id="5" name="Рисунок 4" descr="F:\ПОЖАРНОЕ\IMG_20190125_104925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 bwMode="auto">
          <a:xfrm>
            <a:off x="2411760" y="332656"/>
            <a:ext cx="5587008" cy="4466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49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1840" y="4797152"/>
            <a:ext cx="4262264" cy="180020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Если спички в руки взял,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Сразу ты опасным стал,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Ведь огонь, что в них живет,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Много бед всем принесет</a:t>
            </a:r>
          </a:p>
          <a:p>
            <a:endParaRPr lang="ru-RU" dirty="0"/>
          </a:p>
        </p:txBody>
      </p:sp>
      <p:pic>
        <p:nvPicPr>
          <p:cNvPr id="5" name="Рисунок 4" descr="F:\ПОЖАРНОЕ\IMG_20190125_104230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4" b="21864"/>
          <a:stretch>
            <a:fillRect/>
          </a:stretch>
        </p:blipFill>
        <p:spPr bwMode="auto">
          <a:xfrm>
            <a:off x="2195736" y="260648"/>
            <a:ext cx="6336704" cy="4466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8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3808" y="4653136"/>
            <a:ext cx="4434880" cy="1519064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взрослых расспросите,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действует ОГНЕТУШИТЕЛЬ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 Помните всегда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том,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нельзя шутить с огнём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Кто с огнём неосторожен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того пожар возможен</a:t>
            </a:r>
          </a:p>
        </p:txBody>
      </p:sp>
      <p:pic>
        <p:nvPicPr>
          <p:cNvPr id="5" name="Рисунок 4" descr="F:\ПОЖАРНОЕ\IMG_20190125_103548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xfrm>
            <a:off x="2483768" y="260648"/>
            <a:ext cx="5515000" cy="4394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42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4653136"/>
            <a:ext cx="4866928" cy="1519064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Правила пожарные без запинки знай.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Правила пожарные строго соблюдай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Утром, вечером и днем.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Осторожен будь с огнем!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непоседы (4)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91"/>
          <a:stretch>
            <a:fillRect/>
          </a:stretch>
        </p:blipFill>
        <p:spPr bwMode="auto">
          <a:xfrm>
            <a:off x="1835696" y="260648"/>
            <a:ext cx="6768752" cy="4402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358074"/>
      </p:ext>
    </p:extLst>
  </p:cSld>
  <p:clrMapOvr>
    <a:masterClrMapping/>
  </p:clrMapOvr>
</p:sld>
</file>

<file path=ppt/theme/theme1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Пожарная безопасность</Template>
  <TotalTime>203</TotalTime>
  <Words>252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Пожарная безопасность</vt:lpstr>
      <vt:lpstr>МУНИЦИПАЛЬНОЕ БЮДЖЕТНОЕ ДОШКОЛЬНОЕ ОБРАЗОВАТЕЛЬНОЕ УЧРЕЖДЕНИЕ «ЦЕНТР РАЗВИТИЯ РЕБЕНКА – ДЕТСКИЙ САД» С. НОВОСЫСОЕВКИ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ДОУ</cp:lastModifiedBy>
  <cp:revision>21</cp:revision>
  <dcterms:created xsi:type="dcterms:W3CDTF">2016-03-14T17:19:17Z</dcterms:created>
  <dcterms:modified xsi:type="dcterms:W3CDTF">2019-05-21T00:06:41Z</dcterms:modified>
</cp:coreProperties>
</file>