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64" r:id="rId5"/>
    <p:sldId id="258" r:id="rId6"/>
    <p:sldId id="260" r:id="rId7"/>
    <p:sldId id="261" r:id="rId8"/>
    <p:sldId id="279" r:id="rId9"/>
    <p:sldId id="262" r:id="rId10"/>
    <p:sldId id="263" r:id="rId11"/>
    <p:sldId id="265" r:id="rId12"/>
    <p:sldId id="28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954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306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720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032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7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340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084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635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860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715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722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B0BCF-81B6-4810-8C62-83BBDACD67A3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B0ADA-CAF6-4FE8-A6B9-11E66603D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962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r-novosysoevka.nubex.ru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341" y="934473"/>
            <a:ext cx="9925804" cy="1223841"/>
          </a:xfrm>
        </p:spPr>
        <p:txBody>
          <a:bodyPr>
            <a:normAutofit/>
          </a:bodyPr>
          <a:lstStyle/>
          <a:p>
            <a:pPr lvl="0"/>
            <a:r>
              <a:rPr lang="ru-RU" sz="72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ПОРТФОЛИО ВОСПИТАТЕЛЯ</a:t>
            </a:r>
            <a:endParaRPr lang="ru-RU" sz="7200" b="1" i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isXC" panose="04000500000000000000" pitchFamily="82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9686" y="2430162"/>
            <a:ext cx="10329459" cy="2790060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МБДОУ «ЦРР» с. </a:t>
            </a:r>
            <a:r>
              <a:rPr lang="ru-RU" sz="5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Новосысоевки</a:t>
            </a:r>
            <a:endParaRPr lang="ru-RU" sz="54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Зайчиковой Ольги Сергеевны</a:t>
            </a:r>
            <a:endParaRPr lang="ru-RU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10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6" y="664903"/>
            <a:ext cx="3962399" cy="56076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02" y="766119"/>
            <a:ext cx="3891427" cy="5507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5" y="1841709"/>
            <a:ext cx="3448518" cy="45980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506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6423" y="531349"/>
            <a:ext cx="9111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ДОСТИЖЕНИЯ  ВОСПИТАННИКОВ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9" y="2125943"/>
            <a:ext cx="2825579" cy="3767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95" y="2109468"/>
            <a:ext cx="2798369" cy="3731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85" y="2143811"/>
            <a:ext cx="2828217" cy="3770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54326" y="2075935"/>
            <a:ext cx="2896079" cy="3801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598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6" y="234372"/>
            <a:ext cx="3697396" cy="49298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98" y="1021491"/>
            <a:ext cx="3684440" cy="4912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65" y="1755945"/>
            <a:ext cx="3631574" cy="4842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838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887" y="359228"/>
            <a:ext cx="11411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КРАТКОСРОЧНЫЙ  ПРОЕКТ «НАША  АРМИЯ  СИЛЬНА»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653" y="1475573"/>
            <a:ext cx="60465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Цель проекта: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формировать у детей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 дошкольного возраста чувство патриотизма, гордости и уважения за Российскую армию.</a:t>
            </a:r>
          </a:p>
          <a:p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1. Систематизировать, расширять и обобщать знания о Российской 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армии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, родах войск, военной техники.</a:t>
            </a:r>
          </a:p>
          <a:p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2. Уточнить представления детей о Российской армии – надёжной защитнице нашей Родины. </a:t>
            </a:r>
            <a:endParaRPr lang="ru-RU" sz="2400" b="1" dirty="0" smtClean="0"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. Дать элементарное представление о родах войск. </a:t>
            </a:r>
            <a:endParaRPr lang="ru-RU" sz="2400" b="1" dirty="0" smtClean="0"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. Воспитывать уважение к российским воинам.</a:t>
            </a:r>
          </a:p>
          <a:p>
            <a:pPr algn="just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496419"/>
            <a:ext cx="5421086" cy="40658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524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40" y="2203622"/>
            <a:ext cx="3860800" cy="2895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3492" y="767148"/>
            <a:ext cx="3962402" cy="2971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93" y="3415173"/>
            <a:ext cx="4151085" cy="3113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1697" y="499294"/>
            <a:ext cx="8279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Изучаем символику нашей Родины, изучаем, какие войска составляют Российскую армию, играем в подвижную игру «Самолеты»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486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17" y="4159225"/>
            <a:ext cx="3309257" cy="2481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5949" y="704666"/>
            <a:ext cx="3792056" cy="2844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7332" y="682161"/>
            <a:ext cx="3842654" cy="2881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7214" y="3533087"/>
            <a:ext cx="3683001" cy="2762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66" y="1670518"/>
            <a:ext cx="3439885" cy="2579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3092" y="307742"/>
            <a:ext cx="509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Готовим подарки для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защитников Отечества</a:t>
            </a:r>
            <a:endParaRPr lang="ru-RU" sz="3200" b="1" dirty="0"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5898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17" y="2258858"/>
            <a:ext cx="5543771" cy="4157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9525" y="827314"/>
            <a:ext cx="5666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Праздник, посвященный Дню Защитника Отечества</a:t>
            </a:r>
            <a:endParaRPr lang="ru-RU" sz="3200" b="1" dirty="0"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C:\Users\ёж\Desktop\IMG-20200210-WA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62" y="881448"/>
            <a:ext cx="5727713" cy="4295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1377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1005" y="283029"/>
            <a:ext cx="962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Фотоотчет проекта «Огород на окошке»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5" y="996778"/>
            <a:ext cx="4041353" cy="3031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80" y="1082207"/>
            <a:ext cx="3666481" cy="2749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63" y="4201297"/>
            <a:ext cx="3403404" cy="2552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77" y="3995351"/>
            <a:ext cx="3634064" cy="27255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6246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676" y="304799"/>
            <a:ext cx="413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ЛЕТО КРАСНОЕ!</a:t>
            </a:r>
            <a:endParaRPr lang="ru-RU" sz="3600" b="1" i="1" dirty="0">
              <a:solidFill>
                <a:srgbClr val="C0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4" y="802306"/>
            <a:ext cx="3657600" cy="2743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03" y="909324"/>
            <a:ext cx="3646715" cy="2735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5340" y="3744597"/>
            <a:ext cx="3329722" cy="2497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7180" y="3762032"/>
            <a:ext cx="3394528" cy="2545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9333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3824" y="940535"/>
            <a:ext cx="4426855" cy="3320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5520" y="2247495"/>
            <a:ext cx="4844143" cy="36331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2404" y="952943"/>
            <a:ext cx="4789715" cy="3592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0983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850" y="576942"/>
            <a:ext cx="816747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Ф.И.О.  Зайчикова Ольга Сергеевна</a:t>
            </a:r>
          </a:p>
          <a:p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Воспитатель  муниципального бюджетного дошкольного образовательного  учреждения «Центр развития  ребенка – </a:t>
            </a:r>
            <a:endParaRPr lang="ru-RU" sz="2800" b="1" i="1" dirty="0" smtClean="0">
              <a:ln w="9525">
                <a:noFill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isXC" panose="04000500000000000000" pitchFamily="82" charset="0"/>
              <a:ea typeface="Tahoma" panose="020B0604030504040204" pitchFamily="34" charset="0"/>
              <a:cs typeface="Gotham Pro" panose="02000503040000020004" pitchFamily="50" charset="0"/>
            </a:endParaRPr>
          </a:p>
          <a:p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детский  сад» </a:t>
            </a:r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с. Новосысоевки </a:t>
            </a:r>
          </a:p>
          <a:p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Дата рождения:  5 августа 1983 г.</a:t>
            </a:r>
          </a:p>
          <a:p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Образование: высшее (культуролог), среднее профессиональное (воспитатель детей дошкольного возраста)</a:t>
            </a:r>
          </a:p>
          <a:p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Образовательное учреждение: КГПАОУ «Спасский педагогический колледж»</a:t>
            </a:r>
          </a:p>
          <a:p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Педагогический стаж работы :  8 лет</a:t>
            </a:r>
          </a:p>
          <a:p>
            <a:endParaRPr lang="ru-RU" sz="2400" b="1" i="1" dirty="0" smtClean="0">
              <a:ln w="9525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isXC" panose="04000500000000000000" pitchFamily="82" charset="0"/>
              <a:ea typeface="Tahoma" panose="020B0604030504040204" pitchFamily="34" charset="0"/>
              <a:cs typeface="Gotham Pro" panose="02000503040000020004" pitchFamily="50" charset="0"/>
            </a:endParaRPr>
          </a:p>
          <a:p>
            <a:endParaRPr lang="ru-RU" sz="2400" b="1" i="1" dirty="0" smtClean="0">
              <a:ln w="9525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isXC" panose="04000500000000000000" pitchFamily="82" charset="0"/>
              <a:ea typeface="Tahoma" panose="020B0604030504040204" pitchFamily="34" charset="0"/>
              <a:cs typeface="Gotham Pro" panose="02000503040000020004" pitchFamily="50" charset="0"/>
            </a:endParaRPr>
          </a:p>
          <a:p>
            <a:endParaRPr lang="ru-RU" sz="2400" b="1" i="1" dirty="0" smtClean="0">
              <a:ln w="9525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isXC" panose="04000500000000000000" pitchFamily="82" charset="0"/>
              <a:ea typeface="Tahoma" panose="020B0604030504040204" pitchFamily="34" charset="0"/>
              <a:cs typeface="Gotham Pro" panose="02000503040000020004" pitchFamily="50" charset="0"/>
            </a:endParaRPr>
          </a:p>
          <a:p>
            <a:endParaRPr lang="ru-RU" sz="2400" b="1" i="1" dirty="0" smtClean="0">
              <a:ln w="9525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isXC" panose="04000500000000000000" pitchFamily="82" charset="0"/>
              <a:ea typeface="Tahoma" panose="020B0604030504040204" pitchFamily="34" charset="0"/>
              <a:cs typeface="Gotham Pro" panose="02000503040000020004" pitchFamily="50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929" y="5014411"/>
            <a:ext cx="773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Аттестована на соответствие занимаемой должности  в  2018 г.</a:t>
            </a:r>
          </a:p>
        </p:txBody>
      </p:sp>
      <p:pic>
        <p:nvPicPr>
          <p:cNvPr id="3076" name="Picture 4" descr="C:\Users\ёж\Desktop\IMG-20200210-WA0049.jpg"/>
          <p:cNvPicPr>
            <a:picLocks noChangeAspect="1" noChangeArrowheads="1"/>
          </p:cNvPicPr>
          <p:nvPr/>
        </p:nvPicPr>
        <p:blipFill>
          <a:blip r:embed="rId2" cstate="print"/>
          <a:srcRect r="13775" b="7155"/>
          <a:stretch>
            <a:fillRect/>
          </a:stretch>
        </p:blipFill>
        <p:spPr bwMode="auto">
          <a:xfrm>
            <a:off x="8079774" y="659028"/>
            <a:ext cx="3815663" cy="5478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1276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05" y="3274906"/>
            <a:ext cx="4064687" cy="30485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932" y="2601247"/>
            <a:ext cx="4310743" cy="323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6" y="1853515"/>
            <a:ext cx="3331052" cy="44414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0865" y="32453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Здоровье ребенка-это не просто!</a:t>
            </a:r>
            <a:b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Это основа для дальнейшего роста, </a:t>
            </a:r>
            <a:b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Для развития способностей, различных задатков.</a:t>
            </a:r>
            <a:b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Будет здоровье и все будет в порядке!</a:t>
            </a:r>
            <a:endParaRPr lang="ru-RU" sz="2400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002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38" y="2890599"/>
            <a:ext cx="3889828" cy="2917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5002" y="2192295"/>
            <a:ext cx="4885037" cy="3663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5262" y="2272836"/>
            <a:ext cx="4811486" cy="36086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6194" y="250393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ОСЕНЬ, ОСЕНЬ, ОСЕНЬ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СНОВА К НАМ ПРИШЛА!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ОСЕНЬ,ОСЕНЬ,ОСЕНЬ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ЧУДНАЯ  ПОРА!</a:t>
            </a:r>
          </a:p>
          <a:p>
            <a:pPr algn="ctr"/>
            <a:endParaRPr lang="ru-RU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9720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034" y="631630"/>
            <a:ext cx="3603171" cy="2702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4606" y="622110"/>
            <a:ext cx="3614054" cy="2710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8191" y="617802"/>
            <a:ext cx="3603172" cy="2702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8830" y="3976198"/>
            <a:ext cx="3080659" cy="2310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409" y="4017386"/>
            <a:ext cx="3080660" cy="2310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333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9" y="280087"/>
            <a:ext cx="3120572" cy="2340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24" y="3748216"/>
            <a:ext cx="3678782" cy="27590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94" y="252800"/>
            <a:ext cx="3145971" cy="2359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6" y="2851762"/>
            <a:ext cx="2751365" cy="3668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17" y="2967093"/>
            <a:ext cx="2710543" cy="36140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07957" y="53047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Снег на улице и стужа.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Крепким льдом покрыта лужа,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Но полезно без сомнения,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На свежем воздухе движение!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856945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751" y="1811169"/>
            <a:ext cx="67782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человека быть счастливым нельзя,</a:t>
            </a:r>
          </a:p>
          <a:p>
            <a:pPr algn="ctr"/>
            <a:r>
              <a:rPr lang="ru-RU" sz="32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 воспитать его так,</a:t>
            </a:r>
          </a:p>
          <a:p>
            <a:pPr algn="ctr"/>
            <a:r>
              <a:rPr lang="ru-RU" sz="32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он был счастливым, можно.</a:t>
            </a: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(А. С. Макаренко)</a:t>
            </a:r>
            <a:endParaRPr lang="ru-RU" sz="32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82" y="1093971"/>
            <a:ext cx="4557186" cy="45571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3107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ёж\Desktop\hello_html_m2335be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551" y="1422959"/>
            <a:ext cx="10981038" cy="30254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4845" y="3194908"/>
            <a:ext cx="1155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БЛАГОДАРЮ ЗА ВНИМАНИЕ!</a:t>
            </a:r>
            <a:endParaRPr lang="ru-RU" sz="7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50073" y="4718907"/>
            <a:ext cx="868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infourok.ru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ссылка на страницу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infourok.ru/user/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zaychikova-olga-sergeevna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дополнительная информация на сайте: </a:t>
            </a:r>
            <a:r>
              <a:rPr lang="en-US" sz="1600" u="sng" dirty="0" smtClean="0">
                <a:hlinkClick r:id="rId3"/>
              </a:rPr>
              <a:t>https://crr-novosysoevka.nubex.ru/</a:t>
            </a:r>
            <a:endParaRPr lang="ru-RU" sz="1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214" y="352853"/>
            <a:ext cx="39244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МОЕ  КРЕДО: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805" y="2061941"/>
            <a:ext cx="638508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Педагог </a:t>
            </a: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- он вечный созидатель.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Он жизни учит и любви к труду.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Я педагог, наставник, воспитатель.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За что благодарю свою </a:t>
            </a: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судьбу»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Users\ёж\Desktop\ig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466" y="796953"/>
            <a:ext cx="5392645" cy="5834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7622" y="345989"/>
            <a:ext cx="10001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НОРМАТИВНО-ПРАВОВАЯ БАЗА, </a:t>
            </a:r>
          </a:p>
          <a:p>
            <a:pPr algn="ctr"/>
            <a:r>
              <a:rPr lang="ru-RU" sz="40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ИСПОЛЬЗУЕМАЯ  МНОЙ  В  РАБОТЕ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017" y="1842040"/>
            <a:ext cx="107493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- Закон РФ от 29.12.2012 г. № 273 – Ф3 «Об образовании в РФ».</a:t>
            </a:r>
          </a:p>
          <a:p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- Конвенция о правах ребенка 1989 г. </a:t>
            </a:r>
          </a:p>
          <a:p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- Примерная основная общеобразовательная программа дошкольного образования «От рождения до школы» под редакцией Н.Е. </a:t>
            </a:r>
            <a:r>
              <a:rPr lang="ru-RU" sz="2000" b="1" dirty="0" err="1">
                <a:latin typeface="Monotype Corsiva" pitchFamily="66" charset="0"/>
                <a:cs typeface="Times New Roman" panose="02020603050405020304" pitchFamily="18" charset="0"/>
              </a:rPr>
              <a:t>Веракса</a:t>
            </a:r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, Т.С. Комаровой, </a:t>
            </a:r>
            <a:r>
              <a:rPr lang="ru-RU" sz="2000" b="1" dirty="0" err="1">
                <a:latin typeface="Monotype Corsiva" pitchFamily="66" charset="0"/>
                <a:cs typeface="Times New Roman" panose="02020603050405020304" pitchFamily="18" charset="0"/>
              </a:rPr>
              <a:t>М.А.Васильевой</a:t>
            </a:r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, разработанная в соответствии с ФГОС. </a:t>
            </a:r>
          </a:p>
          <a:p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- Приказ Министерства образования и науки Российской Федерации от 30 августа 2013г.№ 1014 г. Москва «Об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образования»; </a:t>
            </a:r>
          </a:p>
          <a:p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- Приказ Министерства образования и науки РФ от 17 октября 2013г №1155 «Об утверждении федерального государственного образовательного стандарта дошкольного образования». </a:t>
            </a:r>
          </a:p>
          <a:p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- Постановление от 15 мая 2013 г. № 26 г. Москва «Санитарно-эпидемиологические требования к устройству, содержанию и организации режима работы дошкольных образовательных организаций» («Об утверждении СанПиН 2.4.1.3049-13) </a:t>
            </a:r>
          </a:p>
          <a:p>
            <a:r>
              <a:rPr lang="ru-RU" sz="2000" b="1" dirty="0">
                <a:latin typeface="Monotype Corsiva" pitchFamily="66" charset="0"/>
                <a:cs typeface="Times New Roman" panose="02020603050405020304" pitchFamily="18" charset="0"/>
              </a:rPr>
              <a:t>- Письмо МО РФ от 14 марта 2000г. № 65/23-16 «О гигиенических требованиях к максимальной нагрузке детей дошкольного возраста в организованных формах обучения».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5450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952" y="522514"/>
            <a:ext cx="10922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СВЕДЕНИЯ ОБ ОБРАЗОВАНИИ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0" y="2088698"/>
            <a:ext cx="5541860" cy="4156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30" y="2100205"/>
            <a:ext cx="5610056" cy="4207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114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114" y="370113"/>
            <a:ext cx="14662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КУРСЫ  ПОВЫШЕНИЯ  КВАЛИФИКАЦИИ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ёж\Desktop\Документ 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91112" y="214796"/>
            <a:ext cx="5355312" cy="7575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4108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131" y="457200"/>
            <a:ext cx="116348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i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" panose="02000503040000020004" pitchFamily="50" charset="0"/>
              </a:rPr>
              <a:t>РЕЗУЛЬТАТЫ  ПЕДАГОГИЧЕСКОЙ  ДЕЯТЕЛЬНОСТИ</a:t>
            </a:r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0" y="1664043"/>
            <a:ext cx="3536329" cy="4715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47" y="1662508"/>
            <a:ext cx="3552246" cy="4736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99062" y="2226010"/>
            <a:ext cx="4720542" cy="3540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380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7" y="897925"/>
            <a:ext cx="4087599" cy="5450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50" y="1304479"/>
            <a:ext cx="3274454" cy="4365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1" y="1013255"/>
            <a:ext cx="3950978" cy="5267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446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9" y="1238144"/>
            <a:ext cx="3456525" cy="4891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73" y="1202724"/>
            <a:ext cx="3516479" cy="4976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22" y="1210962"/>
            <a:ext cx="3505595" cy="4961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96043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425</Words>
  <Application>Microsoft Office PowerPoint</Application>
  <PresentationFormat>Произвольный</PresentationFormat>
  <Paragraphs>61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ПОРТФОЛИО ВОСПИТАТЕЛЯ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777</dc:creator>
  <cp:lastModifiedBy>Windows User</cp:lastModifiedBy>
  <cp:revision>26</cp:revision>
  <dcterms:created xsi:type="dcterms:W3CDTF">2020-02-09T07:47:59Z</dcterms:created>
  <dcterms:modified xsi:type="dcterms:W3CDTF">2020-02-10T02:52:44Z</dcterms:modified>
</cp:coreProperties>
</file>