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58" r:id="rId4"/>
    <p:sldId id="262" r:id="rId5"/>
    <p:sldId id="259" r:id="rId6"/>
    <p:sldId id="265" r:id="rId7"/>
    <p:sldId id="263" r:id="rId8"/>
    <p:sldId id="264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41902"/>
    <a:srgbClr val="753805"/>
    <a:srgbClr val="7A0000"/>
    <a:srgbClr val="8A0000"/>
    <a:srgbClr val="CC0000"/>
    <a:srgbClr val="6C0000"/>
    <a:srgbClr val="005000"/>
    <a:srgbClr val="194B3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E08B-ECDA-4243-A6AD-4E29FE6FE98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3DCAF-B670-44B9-872F-5B9BDD859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DCAF-B670-44B9-872F-5B9BDD859D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132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1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99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3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6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2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6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9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5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0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3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8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2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8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18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на дороге</a:t>
            </a:r>
            <a:endParaRPr lang="ru-RU" sz="6000" b="1" spc="50" dirty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D:\ШКОЛА\безопасные  уроки\пдд\картинки\20151409170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1998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49262"/>
            <a:ext cx="8568952" cy="18002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Игра </a:t>
            </a:r>
            <a:r>
              <a:rPr lang="ru-RU" b="1" dirty="0" smtClean="0">
                <a:ea typeface="Times New Roman"/>
              </a:rPr>
              <a:t/>
            </a:r>
            <a:br>
              <a:rPr lang="ru-RU" b="1" dirty="0" smtClean="0">
                <a:ea typeface="Times New Roman"/>
              </a:rPr>
            </a:br>
            <a:r>
              <a:rPr lang="ru-RU" sz="5300" b="1" u="sng" dirty="0" smtClean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"</a:t>
            </a:r>
            <a:r>
              <a:rPr lang="ru-RU" sz="5300" b="1" u="sng" dirty="0">
                <a:solidFill>
                  <a:srgbClr val="007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Разрешается </a:t>
            </a:r>
            <a:r>
              <a:rPr lang="ru-RU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– запрещается” </a:t>
            </a:r>
            <a: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sz="5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sz="5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568952" cy="3777283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Играть на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мостовой…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улицы при зелёном сигнале светофора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…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Перебегать улицу перед близко идущим транспортом…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Идти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толпой по тротуару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…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4969" y="1746813"/>
            <a:ext cx="3128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  <a:endParaRPr lang="ru-RU" sz="40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1975" y="2870104"/>
            <a:ext cx="2832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3600" b="1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7177" y="3994947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апрещается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23266" y="4616692"/>
            <a:ext cx="3126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5400" b="1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428642" cy="35691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улицу по подземному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переходу…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Переходить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улицу при жёлтом сигнале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светофора…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Помогать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старикам и старушкам переходить улицу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…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Велосипедистам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цепляться за проезжие машины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…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Выбегать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на проезжую часть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дороги…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7762" y="838453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3600" b="1" cap="none" spc="0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9460" y="1988970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  <a:endParaRPr lang="ru-RU" sz="36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5280" y="3166274"/>
            <a:ext cx="283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007A00"/>
                  </a:solidFill>
                  <a:prstDash val="solid"/>
                </a:ln>
                <a:solidFill>
                  <a:srgbClr val="007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разрешается</a:t>
            </a:r>
            <a:endParaRPr lang="ru-RU" sz="3600" b="1" cap="none" spc="0" dirty="0">
              <a:ln w="18415" cmpd="sng">
                <a:solidFill>
                  <a:srgbClr val="007A00"/>
                </a:solidFill>
                <a:prstDash val="solid"/>
              </a:ln>
              <a:solidFill>
                <a:srgbClr val="007A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7762" y="4259135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  <a:endParaRPr lang="ru-RU" sz="36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5377139"/>
            <a:ext cx="2835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запрещается</a:t>
            </a:r>
            <a:endParaRPr lang="ru-RU" sz="36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5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липарты\солнышко\1341067138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84376" cy="34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26507">
            <a:off x="568183" y="801114"/>
            <a:ext cx="5958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0205" y="3047639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60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4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1872208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П</a:t>
            </a: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  <a:endParaRPr lang="ru-RU" sz="11500" b="1" dirty="0" smtClean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izit" pitchFamily="2" charset="0"/>
            </a:endParaRPr>
          </a:p>
          <a:p>
            <a:pPr algn="ctr"/>
            <a:r>
              <a:rPr lang="ru-RU" sz="11500" b="1" dirty="0">
                <a:ln w="11430">
                  <a:solidFill>
                    <a:srgbClr val="C00000"/>
                  </a:solidFill>
                </a:ln>
                <a:solidFill>
                  <a:srgbClr val="007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zit" pitchFamily="2" charset="0"/>
              </a:rPr>
              <a:t>д</a:t>
            </a:r>
            <a:endParaRPr lang="ru-RU" sz="11500" b="1" dirty="0" smtClean="0">
              <a:ln w="11430">
                <a:solidFill>
                  <a:srgbClr val="C00000"/>
                </a:solidFill>
              </a:ln>
              <a:solidFill>
                <a:srgbClr val="007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izi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0334" y="764704"/>
            <a:ext cx="42402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-правила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0759" y="2654545"/>
            <a:ext cx="51255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-дорожного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4969" y="4544386"/>
            <a:ext cx="46224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A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-движения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A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D:\ШКОЛА\безопасные  уроки\пдд\картинки\hello_html_m3bcffb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7" y="1724908"/>
            <a:ext cx="2663472" cy="3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безопасные  уроки\пдд\картинки\i_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8" y="1916832"/>
            <a:ext cx="5192691" cy="260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16575" y="116632"/>
            <a:ext cx="7878799" cy="18002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97161"/>
            <a:ext cx="4083413" cy="2651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«Иди только по тротуару»</a:t>
            </a:r>
            <a:endParaRPr lang="ru-RU" sz="67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6699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132856"/>
            <a:ext cx="3140678" cy="3407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572000" y="1628800"/>
            <a:ext cx="4176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</a:t>
            </a:r>
            <a:r>
              <a:rPr lang="ru-RU" sz="3200" dirty="0" smtClean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пешеходов</a:t>
            </a: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32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</a:t>
            </a:r>
            <a:r>
              <a:rPr lang="ru-RU" sz="28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беги через дорогу»</a:t>
            </a:r>
            <a:endParaRPr lang="ru-RU" sz="8000" dirty="0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  <p:pic>
        <p:nvPicPr>
          <p:cNvPr id="6146" name="Picture 2" descr="D:\ШКОЛА\безопасные  уроки\пдд\картинки\2010_b8e9c78b2a15240274f39d9cd9904c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287254" cy="364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Переходи дорогу по пешеходным переходам»</a:t>
            </a:r>
            <a:endParaRPr lang="ru-RU" sz="9800" i="1" dirty="0"/>
          </a:p>
        </p:txBody>
      </p:sp>
      <p:pic>
        <p:nvPicPr>
          <p:cNvPr id="3074" name="Picture 2" descr="D:\ШКОЛА\безопасные  уроки\пдд\картинки\n_73fot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075456" cy="3134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ШКОЛА\безопасные  уроки\пдд\картинки\urokviktorina_po_pravilam_dorozhnogho_dvizhieniia_pdd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7561"/>
            <a:ext cx="3985106" cy="298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02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46" y="201171"/>
            <a:ext cx="8496944" cy="136815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9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  <a:r>
              <a:rPr lang="ru-RU" sz="2900" b="1" i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переходе улицы </a:t>
            </a:r>
            <a:endParaRPr lang="ru-RU" b="1" dirty="0">
              <a:ln>
                <a:solidFill>
                  <a:srgbClr val="CC00FF"/>
                </a:solidFill>
              </a:ln>
              <a:solidFill>
                <a:srgbClr val="FF66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Объект 5" descr="1215_4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4029370"/>
            <a:ext cx="2691920" cy="179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ШКОЛА\безопасные  уроки\пдд\картинки\1453730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42" y="2499209"/>
            <a:ext cx="2137232" cy="1602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15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285" r="51042" b="50000"/>
          <a:stretch>
            <a:fillRect/>
          </a:stretch>
        </p:blipFill>
        <p:spPr bwMode="auto">
          <a:xfrm>
            <a:off x="528286" y="1700808"/>
            <a:ext cx="3492844" cy="232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827584" y="2420888"/>
            <a:ext cx="1224136" cy="36004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83860" y="4365104"/>
            <a:ext cx="1080628" cy="32747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56856" y="1844732"/>
            <a:ext cx="401520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79" y="4675774"/>
            <a:ext cx="3789896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>
                <a:ln>
                  <a:solidFill>
                    <a:srgbClr val="7A0000"/>
                  </a:solidFill>
                </a:ln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</p:spTree>
    <p:extLst>
      <p:ext uri="{BB962C8B-B14F-4D97-AF65-F5344CB8AC3E}">
        <p14:creationId xmlns:p14="http://schemas.microsoft.com/office/powerpoint/2010/main" val="6657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9202"/>
            <a:ext cx="8877672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</a:t>
            </a:r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sz="49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«Помни сигналы светофора»</a:t>
            </a: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pic>
        <p:nvPicPr>
          <p:cNvPr id="5122" name="Picture 2" descr="D:\ШКОЛА\безопасные  уроки\пдд\картинки\SVETOF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98791"/>
            <a:ext cx="6192688" cy="41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1694735"/>
            <a:ext cx="66247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4649" y="1608552"/>
            <a:ext cx="5070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 нам говорит:</a:t>
            </a:r>
            <a:endParaRPr lang="ru-RU" sz="36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 </a:t>
            </a: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«Будь внимательным!»</a:t>
            </a:r>
            <a:br>
              <a:rPr lang="ru-RU" sz="49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От </a:t>
            </a: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такого поведенья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Может </a:t>
            </a: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быть не мало бед: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Ведь </a:t>
            </a: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дорога не для чтенья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И </a:t>
            </a:r>
            <a:r>
              <a:rPr lang="ru-RU" sz="2400" b="1" dirty="0">
                <a:solidFill>
                  <a:srgbClr val="753805"/>
                </a:solidFill>
                <a:latin typeface="Times New Roman" pitchFamily="18" charset="0"/>
                <a:cs typeface="Times New Roman" pitchFamily="18" charset="0"/>
              </a:rPr>
              <a:t>не место для бесед!</a:t>
            </a:r>
          </a:p>
          <a:p>
            <a:endParaRPr lang="ru-RU" dirty="0"/>
          </a:p>
        </p:txBody>
      </p:sp>
      <p:pic>
        <p:nvPicPr>
          <p:cNvPr id="7171" name="Picture 3" descr="D:\ШКОЛА\безопасные  уроки\пдд\картинки\208-3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40" y="1979712"/>
            <a:ext cx="439903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9" descr="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7" y="2128094"/>
            <a:ext cx="3015192" cy="3275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7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1109</TotalTime>
  <Words>160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Impact</vt:lpstr>
      <vt:lpstr>Times New Roman</vt:lpstr>
      <vt:lpstr>Vizit</vt:lpstr>
      <vt:lpstr>Главное мероприятие</vt:lpstr>
      <vt:lpstr>Безопасность на дороге</vt:lpstr>
      <vt:lpstr>Презентация PowerPoint</vt:lpstr>
      <vt:lpstr>Правило 1 Дорога только для машин</vt:lpstr>
      <vt:lpstr>Правило 2 «Иди только по тротуару»</vt:lpstr>
      <vt:lpstr>Правило 3  «Не беги через дорогу»</vt:lpstr>
      <vt:lpstr>Правило 4 «Переходи дорогу по пешеходным переходам»</vt:lpstr>
      <vt:lpstr>Правило 5 При переходе улицы </vt:lpstr>
      <vt:lpstr>Правило 6          «Помни сигналы светофора» </vt:lpstr>
      <vt:lpstr>Правило 7          «Будь внимательным!» </vt:lpstr>
      <vt:lpstr>Игра  "Разрешается – запрещается”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52</cp:revision>
  <dcterms:created xsi:type="dcterms:W3CDTF">2014-08-08T16:01:14Z</dcterms:created>
  <dcterms:modified xsi:type="dcterms:W3CDTF">2021-02-16T11:49:53Z</dcterms:modified>
</cp:coreProperties>
</file>