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803405"/>
            <a:ext cx="70866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632201"/>
            <a:ext cx="70866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1" y="4314328"/>
            <a:ext cx="2183130" cy="37464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28700" y="4323846"/>
            <a:ext cx="48006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0574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753534"/>
            <a:ext cx="81152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350" y="3641726"/>
            <a:ext cx="786765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106E36-FD25-4E2D-B0AA-010F637433A0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381002"/>
            <a:ext cx="5243619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2194560"/>
            <a:ext cx="40005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194560"/>
            <a:ext cx="40005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45795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7" y="2183802"/>
            <a:ext cx="3809993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3132667"/>
            <a:ext cx="3983831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2183802"/>
            <a:ext cx="382905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132667"/>
            <a:ext cx="40005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6686" y="746760"/>
            <a:ext cx="4882964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3124200"/>
            <a:ext cx="30861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524000"/>
            <a:ext cx="51549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95928" y="751242"/>
            <a:ext cx="273372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3124200"/>
            <a:ext cx="515493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33" y="4697361"/>
            <a:ext cx="8116526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1295" y="941440"/>
            <a:ext cx="811638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5516716"/>
            <a:ext cx="81153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753533"/>
            <a:ext cx="81153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3649134"/>
            <a:ext cx="7597887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106E36-FD25-4E2D-B0AA-010F637433A0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379942"/>
            <a:ext cx="524361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365557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1" y="3959863"/>
            <a:ext cx="7613650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106E36-FD25-4E2D-B0AA-010F637433A0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379942"/>
            <a:ext cx="524361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57188" y="9334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38173" y="270129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p:transition spd="med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71" y="1124702"/>
            <a:ext cx="7609640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3648316"/>
            <a:ext cx="7608491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106E36-FD25-4E2D-B0AA-010F637433A0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378884"/>
            <a:ext cx="524361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45794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0" y="2202080"/>
            <a:ext cx="2592324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49" y="2904565"/>
            <a:ext cx="2592324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76600" y="2201333"/>
            <a:ext cx="2592324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275144" y="2904067"/>
            <a:ext cx="2592324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8850" y="2192866"/>
            <a:ext cx="2592324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38851" y="2904565"/>
            <a:ext cx="2592324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45794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6463" y="4191001"/>
            <a:ext cx="2588687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6463" y="2362200"/>
            <a:ext cx="258868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6463" y="4873765"/>
            <a:ext cx="2588687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698" y="4191001"/>
            <a:ext cx="2586701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80697" y="2362200"/>
            <a:ext cx="258670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80699" y="4873764"/>
            <a:ext cx="2586701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7299" y="4191001"/>
            <a:ext cx="259235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37391" y="2362200"/>
            <a:ext cx="2585909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037299" y="4873762"/>
            <a:ext cx="2589334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2194560"/>
            <a:ext cx="81153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745067"/>
            <a:ext cx="154305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745068"/>
            <a:ext cx="615315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379942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106E36-FD25-4E2D-B0AA-010F637433A0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381001"/>
            <a:ext cx="524361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2194561"/>
            <a:ext cx="81153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46520" y="6356351"/>
            <a:ext cx="218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355846"/>
            <a:ext cx="5829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ransition spd="med">
    <p:dissolve/>
  </p:transition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005064"/>
            <a:ext cx="7854696" cy="1584176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Выполнила: </a:t>
            </a:r>
            <a:r>
              <a:rPr lang="ru-RU" sz="1800" dirty="0" err="1" smtClean="0"/>
              <a:t>Рыжайкина</a:t>
            </a:r>
            <a:r>
              <a:rPr lang="ru-RU" sz="1800" dirty="0" smtClean="0"/>
              <a:t> Юлия</a:t>
            </a:r>
          </a:p>
          <a:p>
            <a:r>
              <a:rPr lang="ru-RU" sz="1800" dirty="0" smtClean="0"/>
              <a:t> кружок «Рукодельница»</a:t>
            </a:r>
          </a:p>
          <a:p>
            <a:r>
              <a:rPr lang="ru-RU" sz="1800" dirty="0" smtClean="0"/>
              <a:t>МБУ ДО «Дом детского творчества»</a:t>
            </a:r>
          </a:p>
          <a:p>
            <a:r>
              <a:rPr lang="ru-RU" sz="1800" dirty="0" smtClean="0"/>
              <a:t>Руководитель: педагог ДО Козлова Т.В.</a:t>
            </a:r>
          </a:p>
          <a:p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64080" y="1916832"/>
            <a:ext cx="716407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Куклы-обереги</a:t>
            </a:r>
            <a:endParaRPr lang="ru-RU" sz="72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Содержимое 7" descr="i (5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340768"/>
            <a:ext cx="4572000" cy="5517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51520" y="260648"/>
            <a:ext cx="38555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 err="1" smtClean="0"/>
              <a:t>Успешница</a:t>
            </a:r>
            <a:endParaRPr lang="ru-RU" sz="4800" b="1" i="1" dirty="0"/>
          </a:p>
        </p:txBody>
      </p:sp>
      <p:pic>
        <p:nvPicPr>
          <p:cNvPr id="8" name="Рисунок 7" descr="i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340768"/>
            <a:ext cx="4572000" cy="5517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584482" y="260648"/>
            <a:ext cx="4639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 err="1" smtClean="0"/>
              <a:t>Подорожница</a:t>
            </a:r>
            <a:endParaRPr lang="ru-RU" sz="4800" b="1" i="1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556792"/>
            <a:ext cx="4932040" cy="4680520"/>
          </a:xfrm>
        </p:spPr>
      </p:pic>
      <p:sp>
        <p:nvSpPr>
          <p:cNvPr id="5" name="TextBox 4"/>
          <p:cNvSpPr txBox="1"/>
          <p:nvPr/>
        </p:nvSpPr>
        <p:spPr>
          <a:xfrm>
            <a:off x="251520" y="476672"/>
            <a:ext cx="42787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err="1" smtClean="0"/>
              <a:t>Желанница</a:t>
            </a:r>
            <a:endParaRPr lang="ru-RU" sz="5400" b="1" i="1" dirty="0"/>
          </a:p>
        </p:txBody>
      </p:sp>
      <p:pic>
        <p:nvPicPr>
          <p:cNvPr id="6" name="Рисунок 5" descr="i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1556792"/>
            <a:ext cx="4211960" cy="53012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12160" y="548680"/>
            <a:ext cx="15327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smtClean="0"/>
              <a:t>Коза</a:t>
            </a:r>
            <a:endParaRPr lang="ru-RU" sz="4400" b="1" i="1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 (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556793"/>
            <a:ext cx="5004048" cy="5301208"/>
          </a:xfrm>
        </p:spPr>
      </p:pic>
      <p:sp>
        <p:nvSpPr>
          <p:cNvPr id="5" name="TextBox 4"/>
          <p:cNvSpPr txBox="1"/>
          <p:nvPr/>
        </p:nvSpPr>
        <p:spPr>
          <a:xfrm>
            <a:off x="323528" y="476672"/>
            <a:ext cx="3953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 smtClean="0"/>
              <a:t>Конь - огонь</a:t>
            </a:r>
            <a:endParaRPr lang="ru-RU" sz="4800" b="1" i="1" dirty="0"/>
          </a:p>
        </p:txBody>
      </p:sp>
      <p:pic>
        <p:nvPicPr>
          <p:cNvPr id="6" name="Рисунок 5" descr="k56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1556792"/>
            <a:ext cx="4499992" cy="53012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2040" y="0"/>
            <a:ext cx="4211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Северная </a:t>
            </a:r>
            <a:r>
              <a:rPr lang="ru-RU" sz="4800" b="1" i="1" dirty="0" err="1" smtClean="0"/>
              <a:t>берегиня</a:t>
            </a:r>
            <a:endParaRPr lang="ru-RU" sz="4800" b="1" i="1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8861e46ba8627b1711196f6fa672f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5220072" cy="6525344"/>
          </a:xfrm>
        </p:spPr>
      </p:pic>
      <p:sp>
        <p:nvSpPr>
          <p:cNvPr id="6" name="TextBox 5"/>
          <p:cNvSpPr txBox="1"/>
          <p:nvPr/>
        </p:nvSpPr>
        <p:spPr>
          <a:xfrm>
            <a:off x="5292080" y="476672"/>
            <a:ext cx="41044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Мамка</a:t>
            </a:r>
          </a:p>
          <a:p>
            <a:r>
              <a:rPr lang="ru-RU" sz="4800" b="1" i="1" dirty="0" smtClean="0"/>
              <a:t>Плодородия</a:t>
            </a:r>
          </a:p>
          <a:p>
            <a:r>
              <a:rPr lang="ru-RU" sz="4800" b="1" i="1" dirty="0" smtClean="0"/>
              <a:t>И</a:t>
            </a:r>
          </a:p>
          <a:p>
            <a:r>
              <a:rPr lang="ru-RU" sz="4800" b="1" i="1" dirty="0" smtClean="0"/>
              <a:t>Богатства</a:t>
            </a:r>
            <a:endParaRPr lang="ru-RU" sz="4800" b="1" i="1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34114" cy="1293028"/>
          </a:xfrm>
        </p:spPr>
        <p:txBody>
          <a:bodyPr/>
          <a:lstStyle/>
          <a:p>
            <a:pPr algn="ctr"/>
            <a:r>
              <a:rPr lang="ru-RU" b="1" i="1" dirty="0" smtClean="0"/>
              <a:t>Материалы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4350" y="1556792"/>
            <a:ext cx="8115300" cy="5040559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ru-RU" dirty="0" smtClean="0"/>
              <a:t>Деревянная основа (палочка) — 15 см.</a:t>
            </a:r>
          </a:p>
          <a:p>
            <a:pPr fontAlgn="base"/>
            <a:r>
              <a:rPr lang="ru-RU" dirty="0" smtClean="0"/>
              <a:t>Ткань основа — 30 см </a:t>
            </a:r>
            <a:r>
              <a:rPr lang="ru-RU" dirty="0" err="1" smtClean="0"/>
              <a:t>х</a:t>
            </a:r>
            <a:r>
              <a:rPr lang="ru-RU" dirty="0" smtClean="0"/>
              <a:t> 15 см.</a:t>
            </a:r>
          </a:p>
          <a:p>
            <a:pPr fontAlgn="base"/>
            <a:r>
              <a:rPr lang="ru-RU" dirty="0" smtClean="0"/>
              <a:t>Белая ткань (на лицо) — 20 см </a:t>
            </a:r>
            <a:r>
              <a:rPr lang="ru-RU" dirty="0" err="1" smtClean="0"/>
              <a:t>х</a:t>
            </a:r>
            <a:r>
              <a:rPr lang="ru-RU" dirty="0" smtClean="0"/>
              <a:t> 20 см.</a:t>
            </a:r>
          </a:p>
          <a:p>
            <a:pPr fontAlgn="base"/>
            <a:r>
              <a:rPr lang="ru-RU" dirty="0" smtClean="0"/>
              <a:t>Ткань цветная (юбка) — 25 см </a:t>
            </a:r>
            <a:r>
              <a:rPr lang="ru-RU" dirty="0" err="1" smtClean="0"/>
              <a:t>х</a:t>
            </a:r>
            <a:r>
              <a:rPr lang="ru-RU" dirty="0" smtClean="0"/>
              <a:t> 20 см.</a:t>
            </a:r>
          </a:p>
          <a:p>
            <a:pPr fontAlgn="base"/>
            <a:r>
              <a:rPr lang="ru-RU" dirty="0" smtClean="0"/>
              <a:t>Треугольник (платок) — со сторонами 25 см </a:t>
            </a:r>
            <a:r>
              <a:rPr lang="ru-RU" dirty="0" err="1" smtClean="0"/>
              <a:t>х</a:t>
            </a:r>
            <a:r>
              <a:rPr lang="ru-RU" dirty="0" smtClean="0"/>
              <a:t> 25 см.</a:t>
            </a:r>
          </a:p>
          <a:p>
            <a:pPr fontAlgn="base"/>
            <a:r>
              <a:rPr lang="ru-RU" dirty="0" smtClean="0"/>
              <a:t>Цветная ткань (фартуки) — 3 шт.</a:t>
            </a:r>
          </a:p>
          <a:p>
            <a:pPr fontAlgn="base"/>
            <a:r>
              <a:rPr lang="ru-RU" dirty="0" err="1" smtClean="0"/>
              <a:t>v</a:t>
            </a:r>
            <a:r>
              <a:rPr lang="ru-RU" dirty="0" smtClean="0"/>
              <a:t> 10 см </a:t>
            </a:r>
            <a:r>
              <a:rPr lang="ru-RU" dirty="0" err="1" smtClean="0"/>
              <a:t>х</a:t>
            </a:r>
            <a:r>
              <a:rPr lang="ru-RU" dirty="0" smtClean="0"/>
              <a:t> 7 см</a:t>
            </a:r>
          </a:p>
          <a:p>
            <a:pPr fontAlgn="base"/>
            <a:r>
              <a:rPr lang="ru-RU" dirty="0" err="1" smtClean="0"/>
              <a:t>v</a:t>
            </a:r>
            <a:r>
              <a:rPr lang="ru-RU" dirty="0" smtClean="0"/>
              <a:t> 8 см </a:t>
            </a:r>
            <a:r>
              <a:rPr lang="ru-RU" dirty="0" err="1" smtClean="0"/>
              <a:t>х</a:t>
            </a:r>
            <a:r>
              <a:rPr lang="ru-RU" dirty="0" smtClean="0"/>
              <a:t> 6 см</a:t>
            </a:r>
          </a:p>
          <a:p>
            <a:pPr fontAlgn="base"/>
            <a:r>
              <a:rPr lang="ru-RU" dirty="0" err="1" smtClean="0"/>
              <a:t>v</a:t>
            </a:r>
            <a:r>
              <a:rPr lang="ru-RU" dirty="0" smtClean="0"/>
              <a:t> 7 см </a:t>
            </a:r>
            <a:r>
              <a:rPr lang="ru-RU" dirty="0" err="1" smtClean="0"/>
              <a:t>х</a:t>
            </a:r>
            <a:r>
              <a:rPr lang="ru-RU" dirty="0" smtClean="0"/>
              <a:t> 5 см.</a:t>
            </a:r>
          </a:p>
          <a:p>
            <a:pPr fontAlgn="base"/>
            <a:r>
              <a:rPr lang="ru-RU" dirty="0" smtClean="0"/>
              <a:t>30 нитей по 30 см.</a:t>
            </a:r>
          </a:p>
          <a:p>
            <a:pPr fontAlgn="base"/>
            <a:r>
              <a:rPr lang="ru-RU" dirty="0" smtClean="0"/>
              <a:t>Тесьма декоративная (повойник на лоб) — 15 см.</a:t>
            </a:r>
          </a:p>
          <a:p>
            <a:pPr fontAlgn="base"/>
            <a:r>
              <a:rPr lang="ru-RU" dirty="0" err="1" smtClean="0"/>
              <a:t>Синтепон</a:t>
            </a:r>
            <a:r>
              <a:rPr lang="ru-RU" dirty="0" smtClean="0"/>
              <a:t>.</a:t>
            </a:r>
          </a:p>
          <a:p>
            <a:pPr fontAlgn="base"/>
            <a:r>
              <a:rPr lang="ru-RU" dirty="0" smtClean="0"/>
              <a:t>Тесьма атласная (ленты) 6 шт. по 20 см.</a:t>
            </a:r>
          </a:p>
          <a:p>
            <a:pPr fontAlgn="base"/>
            <a:r>
              <a:rPr lang="ru-RU" dirty="0" smtClean="0"/>
              <a:t>Красные нитки.</a:t>
            </a:r>
          </a:p>
          <a:p>
            <a:pPr fontAlgn="base"/>
            <a:r>
              <a:rPr lang="ru-RU" dirty="0" smtClean="0"/>
              <a:t>Ножницы.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162106" cy="1032380"/>
          </a:xfrm>
        </p:spPr>
        <p:txBody>
          <a:bodyPr/>
          <a:lstStyle/>
          <a:p>
            <a:r>
              <a:rPr lang="ru-RU" b="1" i="1" dirty="0" smtClean="0"/>
              <a:t>Преступаем к скручиванию</a:t>
            </a:r>
            <a:endParaRPr lang="ru-RU" b="1" i="1" dirty="0"/>
          </a:p>
        </p:txBody>
      </p:sp>
      <p:pic>
        <p:nvPicPr>
          <p:cNvPr id="4" name="Содержимое 3" descr="160630002146c3a71937f65a7eec21aa0a2f5696c05f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196752"/>
            <a:ext cx="7200800" cy="5568835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0630002146bb7883519f1ffc2f304fc093cc19aa1e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0"/>
            <a:ext cx="6984776" cy="6858000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063000214610e332f35d5c0495a00b76103c884b83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"/>
            <a:ext cx="6552728" cy="6864030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063000214695e769ab96a3bae1a8e17189c7617501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-15540"/>
            <a:ext cx="6552728" cy="6879572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0630002147363ef8620f7b89824e0361ded9730f8e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-32975"/>
            <a:ext cx="6768752" cy="6890975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0630002147e861a4d9368917f46d786c52cb02b20f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-6031"/>
            <a:ext cx="6624736" cy="6864031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063000214765003ea44c6e9cf40c3c234d399881ad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0"/>
            <a:ext cx="6264696" cy="6853136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063000214735a036a493252bdca8a4bed1f069550e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0"/>
            <a:ext cx="6408712" cy="6890975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06300021470638c75bd126e257f8194c38b1ac5594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"/>
            <a:ext cx="6408712" cy="6864030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063000214776d92e896257977589586929a4a47327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0"/>
            <a:ext cx="6264696" cy="6890975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0630002147be592e9aea9f4413f7d258168a232f30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0"/>
            <a:ext cx="6120680" cy="6807562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0630002148105eebef673e95013fd5395d3948846f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0"/>
            <a:ext cx="6264696" cy="6890975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063000214860be5de15402650273ac9d4fba866a48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6758" y="0"/>
            <a:ext cx="6225602" cy="6858000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063000214813a617839ee208f407fac039cb78cea9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6360"/>
            <a:ext cx="6192688" cy="6890976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06300021485f7652e2200237fb5aaf40d97b651749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0"/>
            <a:ext cx="6264696" cy="6890975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063000214817f9f569a4e23ff53d7b7a1829a54db6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16361"/>
            <a:ext cx="6120680" cy="6890976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063000214883d2040b361cdf7d5e1bbb2aaa594863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-26945"/>
            <a:ext cx="6336704" cy="6890975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0630002148c26e68f74167b10950576ee3d515d09d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-26945"/>
            <a:ext cx="6264696" cy="6890975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06300021495b797e42d8d8c6bcc9d8b7baa8023dfb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95366" y="1"/>
            <a:ext cx="6461010" cy="6864030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0630002149962f8c48502d4bcfd70299c54e04af51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"/>
            <a:ext cx="6696744" cy="6864030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etsad-355060-143879425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tf00001028</Template>
  <TotalTime>153</TotalTime>
  <Words>47</Words>
  <Application>Microsoft Office PowerPoint</Application>
  <PresentationFormat>Экран (4:3)</PresentationFormat>
  <Paragraphs>32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След самолета</vt:lpstr>
      <vt:lpstr>Слайд 1</vt:lpstr>
      <vt:lpstr>Слайд 2</vt:lpstr>
      <vt:lpstr>Слайд 3</vt:lpstr>
      <vt:lpstr>Слайд 4</vt:lpstr>
      <vt:lpstr>Слайд 5</vt:lpstr>
      <vt:lpstr>Слайд 6</vt:lpstr>
      <vt:lpstr>Материалы</vt:lpstr>
      <vt:lpstr>Преступаем к скручиванию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Пк</dc:creator>
  <cp:lastModifiedBy>Пк</cp:lastModifiedBy>
  <cp:revision>18</cp:revision>
  <dcterms:created xsi:type="dcterms:W3CDTF">2017-03-02T22:38:26Z</dcterms:created>
  <dcterms:modified xsi:type="dcterms:W3CDTF">2017-03-06T08:26:12Z</dcterms:modified>
</cp:coreProperties>
</file>