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4" r:id="rId4"/>
    <p:sldId id="258" r:id="rId5"/>
    <p:sldId id="259" r:id="rId6"/>
    <p:sldId id="260" r:id="rId7"/>
    <p:sldId id="262" r:id="rId8"/>
    <p:sldId id="263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FFE3B8-101F-4889-81A7-7B6500D8C55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91CF84-8135-4154-AC4B-02DBABDF358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714356"/>
            <a:ext cx="87154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 «Мастерица»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29100" t="18555" r="33016" b="48242"/>
          <a:stretch>
            <a:fillRect/>
          </a:stretch>
        </p:blipFill>
        <p:spPr bwMode="auto">
          <a:xfrm>
            <a:off x="155417" y="857232"/>
            <a:ext cx="898858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un9-39.userapi.com/c858424/v858424033/1b8fab/sirOuOpvfZ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02046" cy="3286148"/>
          </a:xfrm>
          <a:prstGeom prst="rect">
            <a:avLst/>
          </a:prstGeom>
          <a:noFill/>
        </p:spPr>
      </p:pic>
      <p:pic>
        <p:nvPicPr>
          <p:cNvPr id="8196" name="Picture 4" descr="https://sun9-66.userapi.com/c858424/v858424033/1b8fb4/gaRbjg97K8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7383" y="3397213"/>
            <a:ext cx="4846617" cy="3460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0418" t="17748" r="32311" b="12802"/>
          <a:stretch>
            <a:fillRect/>
          </a:stretch>
        </p:blipFill>
        <p:spPr bwMode="auto">
          <a:xfrm>
            <a:off x="1357290" y="0"/>
            <a:ext cx="6357982" cy="666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9099" t="24414" r="33016" b="11132"/>
          <a:stretch>
            <a:fillRect/>
          </a:stretch>
        </p:blipFill>
        <p:spPr bwMode="auto">
          <a:xfrm>
            <a:off x="1142976" y="0"/>
            <a:ext cx="6945697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9648" t="24414" r="32467" b="6250"/>
          <a:stretch>
            <a:fillRect/>
          </a:stretch>
        </p:blipFill>
        <p:spPr bwMode="auto">
          <a:xfrm>
            <a:off x="1357290" y="0"/>
            <a:ext cx="6643734" cy="683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8550" t="26367" r="32467" b="16015"/>
          <a:stretch>
            <a:fillRect/>
          </a:stretch>
        </p:blipFill>
        <p:spPr bwMode="auto">
          <a:xfrm>
            <a:off x="714348" y="0"/>
            <a:ext cx="82528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9648" t="17578" r="32467" b="16015"/>
          <a:stretch>
            <a:fillRect/>
          </a:stretch>
        </p:blipFill>
        <p:spPr bwMode="auto">
          <a:xfrm>
            <a:off x="1285852" y="0"/>
            <a:ext cx="6786610" cy="668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8550" t="27374" r="32467" b="10156"/>
          <a:stretch>
            <a:fillRect/>
          </a:stretch>
        </p:blipFill>
        <p:spPr bwMode="auto">
          <a:xfrm>
            <a:off x="1214414" y="214290"/>
            <a:ext cx="7056782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</TotalTime>
  <Words>2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1</cp:revision>
  <dcterms:created xsi:type="dcterms:W3CDTF">2020-04-24T12:11:39Z</dcterms:created>
  <dcterms:modified xsi:type="dcterms:W3CDTF">2020-04-24T12:49:18Z</dcterms:modified>
</cp:coreProperties>
</file>