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kruzhka-iz-modulej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modulnoe-origami-dlya-nachinayushhix-2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http://origamimodule.ru/wp-content/uploads/2013/07/P7290298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wp-content/uploads/2013/07/P7290279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wp-content/uploads/2013/07/P7290284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hyperlink" Target="http://origamimodule.ru/wp-content/uploads/2013/07/P7290285.jpg" TargetMode="Externa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wp-content/uploads/2013/07/P7290289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wp-content/uploads/2013/07/P7290289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wp-content/uploads/2013/07/P7290291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wp-content/uploads/2013/07/P7290293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wp-content/uploads/2013/07/P7290295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origamimodule.ru/wp-content/uploads/2013/07/P7290298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7643866" cy="521497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Презентация на тему:</a:t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«Мастер-класс по изготовлению кружки в технике модульное оригами».</a:t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Ссылка на видео: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u="sng" dirty="0" smtClean="0">
                <a:hlinkClick r:id="rId3"/>
              </a:rPr>
              <a:t>http://origamimodule.ru/kruzhka-iz-modulej.html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5720" y="3143248"/>
            <a:ext cx="7858180" cy="342902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Нам потребуется 185 модулей размером </a:t>
            </a:r>
            <a:r>
              <a:rPr lang="ru-RU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3" tooltip="Как нарезать бумагу"/>
              </a:rPr>
              <a:t>1/16</a:t>
            </a:r>
            <a:r>
              <a:rPr lang="ru-RU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Цвета Вы можете выбирать сами, как Вам больше нравится.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Для начала посмотрите видеоурок - это поможет вам освоить данную технику. В видео я показываю как делать дно, но в схеме дна не будет - это для того, чтобы облегчить схему для начинающих.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Делать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дно или нет решать Вам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ружка из модулей">
            <a:hlinkClick r:id="rId4"/>
          </p:cNvPr>
          <p:cNvPicPr/>
          <p:nvPr/>
        </p:nvPicPr>
        <p:blipFill>
          <a:blip r:embed="rId5"/>
          <a:srcRect l="10501" t="8413" r="9987" b="7459"/>
          <a:stretch>
            <a:fillRect/>
          </a:stretch>
        </p:blipFill>
        <p:spPr bwMode="auto">
          <a:xfrm>
            <a:off x="4500562" y="571480"/>
            <a:ext cx="378621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2910" y="2428868"/>
            <a:ext cx="3429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Автор схемы для сборки «Кружки»: Сергей Тарасов.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2.gravatar.com/avatar/243702a657d915ea796f84ff912be74b?s=40&amp;d=mm&amp;r=g"/>
          <p:cNvPicPr/>
          <p:nvPr/>
        </p:nvPicPr>
        <p:blipFill>
          <a:blip r:embed="rId6">
            <a:lum bright="10000" contrast="20000"/>
          </a:blip>
          <a:srcRect/>
          <a:stretch>
            <a:fillRect/>
          </a:stretch>
        </p:blipFill>
        <p:spPr bwMode="auto">
          <a:xfrm>
            <a:off x="1785918" y="1428736"/>
            <a:ext cx="100013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501122" cy="307183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Рекомендую совмещать просмотр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видеоурока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схемы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Просмотрев видеоурок Вам не составит труда начать сборку кружки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Собираем первый ряд и второй ряд.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первом ряду модули ставим короткой стороной,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во втором одеваем модули длинной стороной.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каждом ряду по 24 модуля.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Кружка из модулей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143248"/>
            <a:ext cx="871543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7715304" cy="128588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модули не распадались и было удобно собирать, советую сразу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собирать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три ряда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Кружка из модулей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81837" y="1285860"/>
            <a:ext cx="476186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ружка из модулей">
            <a:hlinkClick r:id="rId5"/>
          </p:cNvPr>
          <p:cNvPicPr/>
          <p:nvPr/>
        </p:nvPicPr>
        <p:blipFill>
          <a:blip r:embed="rId6"/>
          <a:srcRect t="15398" b="8676"/>
          <a:stretch>
            <a:fillRect/>
          </a:stretch>
        </p:blipFill>
        <p:spPr bwMode="auto">
          <a:xfrm>
            <a:off x="214282" y="3429000"/>
            <a:ext cx="871543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86874" cy="192882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самом нижнем ряду должно быть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модуля.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Далее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нужно замкнуть ряды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собрать ряды до самого конца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Кружка из модулей">
            <a:hlinkClick r:id="rId3"/>
          </p:cNvPr>
          <p:cNvPicPr/>
          <p:nvPr/>
        </p:nvPicPr>
        <p:blipFill>
          <a:blip r:embed="rId4"/>
          <a:srcRect r="54501"/>
          <a:stretch>
            <a:fillRect/>
          </a:stretch>
        </p:blipFill>
        <p:spPr bwMode="auto">
          <a:xfrm>
            <a:off x="1214414" y="2285992"/>
            <a:ext cx="4500594" cy="428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715436" cy="221457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ряда у нас уже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есть.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Собираем 4 ряд.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24 модуля в ряду.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Одеваем модули длинной стороной.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Кружка из модулей">
            <a:hlinkClick r:id="rId3"/>
          </p:cNvPr>
          <p:cNvPicPr/>
          <p:nvPr/>
        </p:nvPicPr>
        <p:blipFill>
          <a:blip r:embed="rId4"/>
          <a:srcRect l="48500" t="9893" r="1993" b="3208"/>
          <a:stretch>
            <a:fillRect/>
          </a:stretch>
        </p:blipFill>
        <p:spPr bwMode="auto">
          <a:xfrm>
            <a:off x="1571604" y="2500306"/>
            <a:ext cx="492922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7643866" cy="200026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Собираем 5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6 ряд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Цвета при создании кружки можете брать мои, а можете и свои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Кружка из модулей">
            <a:hlinkClick r:id="rId3"/>
          </p:cNvPr>
          <p:cNvPicPr/>
          <p:nvPr/>
        </p:nvPicPr>
        <p:blipFill>
          <a:blip r:embed="rId4"/>
          <a:srcRect l="2941" t="5289" r="49020" b="3574"/>
          <a:stretch>
            <a:fillRect/>
          </a:stretch>
        </p:blipFill>
        <p:spPr bwMode="auto">
          <a:xfrm>
            <a:off x="428596" y="2214554"/>
            <a:ext cx="407196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ружка из модулей">
            <a:hlinkClick r:id="rId3"/>
          </p:cNvPr>
          <p:cNvPicPr/>
          <p:nvPr/>
        </p:nvPicPr>
        <p:blipFill>
          <a:blip r:embed="rId4"/>
          <a:srcRect l="57712" t="5289" r="1961" b="3574"/>
          <a:stretch>
            <a:fillRect/>
          </a:stretch>
        </p:blipFill>
        <p:spPr bwMode="auto">
          <a:xfrm>
            <a:off x="4857752" y="2071678"/>
            <a:ext cx="392909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7643866" cy="2000264"/>
          </a:xfrm>
        </p:spPr>
        <p:txBody>
          <a:bodyPr>
            <a:norm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Собираем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8 ряд.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Кружка из модулей">
            <a:hlinkClick r:id="rId3"/>
          </p:cNvPr>
          <p:cNvPicPr/>
          <p:nvPr/>
        </p:nvPicPr>
        <p:blipFill>
          <a:blip r:embed="rId4"/>
          <a:srcRect l="3000" t="5493" r="51993" b="3869"/>
          <a:stretch>
            <a:fillRect/>
          </a:stretch>
        </p:blipFill>
        <p:spPr bwMode="auto">
          <a:xfrm>
            <a:off x="571472" y="2071678"/>
            <a:ext cx="378621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Кружка из модулей">
            <a:hlinkClick r:id="rId3"/>
          </p:cNvPr>
          <p:cNvPicPr/>
          <p:nvPr/>
        </p:nvPicPr>
        <p:blipFill>
          <a:blip r:embed="rId4"/>
          <a:srcRect l="54501" t="3308" r="1993" b="3308"/>
          <a:stretch>
            <a:fillRect/>
          </a:stretch>
        </p:blipFill>
        <p:spPr bwMode="auto">
          <a:xfrm>
            <a:off x="4714876" y="1714488"/>
            <a:ext cx="407196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71538" y="928670"/>
            <a:ext cx="7929618" cy="200026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Собираем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ручку для кружки.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Берём 15 модулей и вставляем их друг в друга. Каждый модуль приклеиваем клеем. Делаем дугу.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Кружка из модулей">
            <a:hlinkClick r:id="rId3"/>
          </p:cNvPr>
          <p:cNvPicPr/>
          <p:nvPr/>
        </p:nvPicPr>
        <p:blipFill>
          <a:blip r:embed="rId4"/>
          <a:srcRect t="22000" b="18000"/>
          <a:stretch>
            <a:fillRect/>
          </a:stretch>
        </p:blipFill>
        <p:spPr bwMode="auto">
          <a:xfrm>
            <a:off x="571472" y="3500438"/>
            <a:ext cx="721523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929618" cy="200026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Приклеиваем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ручку к самой кружке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Кружка готова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Кружка из модулей">
            <a:hlinkClick r:id="rId3"/>
          </p:cNvPr>
          <p:cNvPicPr/>
          <p:nvPr/>
        </p:nvPicPr>
        <p:blipFill>
          <a:blip r:embed="rId4"/>
          <a:srcRect l="10501" t="8413" r="8487" b="5355"/>
          <a:stretch>
            <a:fillRect/>
          </a:stretch>
        </p:blipFill>
        <p:spPr bwMode="auto">
          <a:xfrm>
            <a:off x="857224" y="2000240"/>
            <a:ext cx="585791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8929750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429684" cy="5857916"/>
          </a:xfrm>
        </p:spPr>
        <p:txBody>
          <a:bodyPr>
            <a:normAutofit/>
          </a:bodyPr>
          <a:lstStyle/>
          <a:p>
            <a:r>
              <a:rPr lang="ru-RU" sz="72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31</Words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на тему: «Мастер-класс по изготовлению кружки в технике модульное оригами».  Ссылка на видео: http://origamimodule.ru/kruzhka-iz-modulej.html </vt:lpstr>
      <vt:lpstr> Нам потребуется 185 модулей размером 1/16. Цвета Вы можете выбирать сами, как Вам больше нравится. Для начала посмотрите видеоурок - это поможет вам освоить данную технику. В видео я показываю как делать дно, но в схеме дна не будет - это для того, чтобы облегчить схему для начинающих.  Делать дно или нет решать Вам.</vt:lpstr>
      <vt:lpstr> Рекомендую совмещать просмотр видеоурока и схемы. Просмотрев видеоурок Вам не составит труда начать сборку кружки. Собираем первый ряд и второй ряд. В первом ряду модули ставим короткой стороной,  а во втором одеваем модули длинной стороной. В каждом ряду по 24 модуля. </vt:lpstr>
      <vt:lpstr> Чтобы модули не распадались и было удобно собирать, советую сразу собирать три ряда. </vt:lpstr>
      <vt:lpstr> В самом нижнем ряду должно быть 24 модуля.  Далее нужно замкнуть ряды  и собрать ряды до самого конца. </vt:lpstr>
      <vt:lpstr> Три ряда у нас уже есть.  Собираем 4 ряд. 24 модуля в ряду.  Одеваем модули длинной стороной. </vt:lpstr>
      <vt:lpstr>  Собираем 5 и 6 ряд.  Цвета при создании кружки можете брать мои, а можете и свои.  </vt:lpstr>
      <vt:lpstr>  Собираем 7 и 8 ряд.  </vt:lpstr>
      <vt:lpstr> Собираем ручку для кружки. Берём 15 модулей и вставляем их друг в друга. Каждый модуль приклеиваем клеем. Делаем дугу.</vt:lpstr>
      <vt:lpstr>Приклеиваем ручку к самой кружке. Кружка готова!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«Мастер-класс по изготовлению кружки в технике модульное оригами».  Ссылка на видео: http://origamimodule.ru/kruzhka-iz-modulej.html </dc:title>
  <dc:creator>Владимир</dc:creator>
  <cp:lastModifiedBy>Владимир</cp:lastModifiedBy>
  <cp:revision>25</cp:revision>
  <dcterms:created xsi:type="dcterms:W3CDTF">2020-04-25T08:43:36Z</dcterms:created>
  <dcterms:modified xsi:type="dcterms:W3CDTF">2020-04-25T09:47:01Z</dcterms:modified>
</cp:coreProperties>
</file>