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2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1ED36-41CA-446A-A651-FEEB5FE913AD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72DD5-0439-4575-AAF3-0B67BBB93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E79E0-74E8-4AE8-A200-E3F6979C014C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78629-D9BF-4733-981F-5F2723E64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711EA-42C7-4DD0-B8F5-72D9118B8873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F19DD-202C-4AF7-93F7-E3D17CF37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6647E-01F6-4B65-97B5-DAD67D4EB280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4C525-8871-46BD-A61A-E79403F73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E42DA-8A77-48E2-9B65-B872B52885FA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6A7A-F0B1-49F0-9525-34F3547F2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A80EA-999C-4C99-B13C-C8B315ED0E79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43238-BF85-4C7F-85CD-F98FBD44D7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12B37-6BB1-474D-A8B3-0D34092963FB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D7F48-5D7E-4E0E-8B50-2969A1E75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08E2D-C5FC-4DEF-81F0-F99096A524BB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82882-2EEE-4CAE-825B-BE721BC22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F6094-4F09-4835-9520-76C098E0D2D9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DAC82-02F6-43C1-9FA4-128FA79B1D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2CE01-57DB-4FBA-93F8-62CCAE684B91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AB96E-5269-41BE-A3B8-51B59F0C70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EDF6B-6F48-4714-899F-320FC7A6458B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8EBB5-E420-46A7-94A3-383DFAE2E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150ADD-7D02-451A-AE25-3CA397061C7E}" type="datetimeFigureOut">
              <a:rPr lang="ru-RU"/>
              <a:pPr>
                <a:defRPr/>
              </a:pPr>
              <a:t>вт 07.02.17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560F23-AD71-465A-A703-49C3D853CE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89;&#1086;&#1088;&#1086;&#1082;&#1072;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89;&#1086;&#1088;&#1086;&#1082;&#1072;.mp3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atasha\Desktop\shum_meteli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рока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26" fill="hold"/>
                                        <p:tgtEl>
                                          <p:spTgt spid="133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549275"/>
            <a:ext cx="3643312" cy="522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сорока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419475" y="48688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26" fill="hold"/>
                                        <p:tgtEl>
                                          <p:spTgt spid="143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3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3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2643188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3857625"/>
            <a:ext cx="119221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0" y="5429250"/>
            <a:ext cx="1214438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shum_meteli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8" fill="hold"/>
                                        <p:tgtEl>
                                          <p:spTgt spid="184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3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Экран (4:3)</PresentationFormat>
  <Paragraphs>0</Paragraphs>
  <Slides>5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Наташа</cp:lastModifiedBy>
  <cp:revision>7</cp:revision>
  <dcterms:created xsi:type="dcterms:W3CDTF">2017-02-06T05:52:23Z</dcterms:created>
  <dcterms:modified xsi:type="dcterms:W3CDTF">2017-02-07T00:42:30Z</dcterms:modified>
</cp:coreProperties>
</file>