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emf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e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1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7.e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6.emf"/><Relationship Id="rId5" Type="http://schemas.openxmlformats.org/officeDocument/2006/relationships/image" Target="../media/image59.jpeg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jpeg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834" y="476671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3332" y="393027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3905" y="476885"/>
            <a:ext cx="776478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 «Страна Чудес» Воспитатель: Шафоростова М.А.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orelDRAW" r:id="rId4" imgW="1336040" imgH="1317625" progId="">
                  <p:embed/>
                </p:oleObj>
              </mc:Choice>
              <mc:Fallback>
                <p:oleObj name="CorelDRAW" r:id="rId4" imgW="1336040" imgH="1317625" progId="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4811" y="928670"/>
                        <a:ext cx="4771798" cy="47071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453862" y="785793"/>
          <a:ext cx="4643438" cy="3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orelDRAW" r:id="rId3" imgW="1855470" imgH="1497330" progId="">
                  <p:embed/>
                </p:oleObj>
              </mc:Choice>
              <mc:Fallback>
                <p:oleObj name="CorelDRAW" r:id="rId3" imgW="1855470" imgH="1497330" progId="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3862" y="785793"/>
                        <a:ext cx="4643438" cy="37350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orelDRAW" r:id="rId5" imgW="4302760" imgH="6346825" progId="">
                  <p:embed/>
                </p:oleObj>
              </mc:Choice>
              <mc:Fallback>
                <p:oleObj name="CorelDRAW" r:id="rId5" imgW="4302760" imgH="6346825" progId="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4714884"/>
                        <a:ext cx="967612" cy="14287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orelDRAW" r:id="rId7" imgW="4302760" imgH="6346825" progId="">
                  <p:embed/>
                </p:oleObj>
              </mc:Choice>
              <mc:Fallback>
                <p:oleObj name="CorelDRAW" r:id="rId7" imgW="4302760" imgH="6346825" progId="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2132" y="5143512"/>
                        <a:ext cx="1063625" cy="1571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orelDRAW CMX" r:id="rId8" imgW="3576955" imgH="2286000" progId="">
                  <p:embed/>
                </p:oleObj>
              </mc:Choice>
              <mc:Fallback>
                <p:oleObj name="CorelDRAW CMX" r:id="rId8" imgW="3576955" imgH="2286000" progId="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85868" y="3857628"/>
                        <a:ext cx="1900907" cy="121444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orelDRAW CMX" r:id="rId3" imgW="2716530" imgH="2098040" progId="">
                  <p:embed/>
                </p:oleObj>
              </mc:Choice>
              <mc:Fallback>
                <p:oleObj name="CorelDRAW CMX" r:id="rId3" imgW="2716530" imgH="2098040" progId="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7" y="500042"/>
                        <a:ext cx="4341829" cy="33545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 им о выстрелах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orelDRAW" r:id="rId5" imgW="4195445" imgH="4759960" progId="">
                  <p:embed/>
                </p:oleObj>
              </mc:Choice>
              <mc:Fallback>
                <p:oleObj name="CorelDRAW" r:id="rId5" imgW="4195445" imgH="4759960" progId="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9058" y="1475468"/>
                        <a:ext cx="1785950" cy="20249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orelDRAW" r:id="rId7" imgW="4195445" imgH="4759960" progId="">
                  <p:embed/>
                </p:oleObj>
              </mc:Choice>
              <mc:Fallback>
                <p:oleObj name="CorelDRAW" r:id="rId7" imgW="4195445" imgH="4759960" progId="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9190" y="2643182"/>
                        <a:ext cx="1785938" cy="2025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orelDRAW" r:id="rId8" imgW="7189470" imgH="3326130" progId="">
                  <p:embed/>
                </p:oleObj>
              </mc:Choice>
              <mc:Fallback>
                <p:oleObj name="CorelDRAW" r:id="rId8" imgW="7189470" imgH="3326130" progId="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3306" y="4857760"/>
                        <a:ext cx="3786214" cy="17489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orelDRAW" r:id="rId10" imgW="4195445" imgH="4759960" progId="">
                  <p:embed/>
                </p:oleObj>
              </mc:Choice>
              <mc:Fallback>
                <p:oleObj name="CorelDRAW" r:id="rId10" imgW="4195445" imgH="4759960" progId="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768" y="3143248"/>
                        <a:ext cx="1785937" cy="2025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кричи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плачь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экономь силы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orelDRAW" r:id="rId3" imgW="2832735" imgH="5280025" progId="">
                  <p:embed/>
                </p:oleObj>
              </mc:Choice>
              <mc:Fallback>
                <p:oleObj name="CorelDRAW" r:id="rId3" imgW="2832735" imgH="5280025" progId="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124" y="642918"/>
                        <a:ext cx="1557337" cy="2905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orelDRAW" r:id="rId5" imgW="2832735" imgH="5280025" progId="">
                  <p:embed/>
                </p:oleObj>
              </mc:Choice>
              <mc:Fallback>
                <p:oleObj name="CorelDRAW" r:id="rId5" imgW="2832735" imgH="5280025" progId="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8" y="214290"/>
                        <a:ext cx="1557337" cy="2905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CorelDRAW" r:id="rId6" imgW="1465580" imgH="1855470" progId="">
                  <p:embed/>
                </p:oleObj>
              </mc:Choice>
              <mc:Fallback>
                <p:oleObj name="CorelDRAW" r:id="rId6" imgW="1465580" imgH="1855470" progId="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3372" y="2553166"/>
                        <a:ext cx="3214710" cy="40905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CorelDRAW" r:id="rId8" imgW="2832735" imgH="5280025" progId="">
                  <p:embed/>
                </p:oleObj>
              </mc:Choice>
              <mc:Fallback>
                <p:oleObj name="CorelDRAW" r:id="rId8" imgW="2832735" imgH="5280025" progId="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58082" y="3714752"/>
                        <a:ext cx="1557337" cy="2905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orelDRAW CMX" r:id="rId3" imgW="2769870" imgH="1084580" progId="">
                  <p:embed/>
                </p:oleObj>
              </mc:Choice>
              <mc:Fallback>
                <p:oleObj name="CorelDRAW CMX" r:id="rId3" imgW="2769870" imgH="1084580" progId="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9058" y="571480"/>
                        <a:ext cx="4429156" cy="17217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CorelDRAW CMX" r:id="rId5" imgW="2769870" imgH="1084580" progId="">
                  <p:embed/>
                </p:oleObj>
              </mc:Choice>
              <mc:Fallback>
                <p:oleObj name="CorelDRAW CMX" r:id="rId5" imgW="2769870" imgH="1084580" progId="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928802"/>
                        <a:ext cx="4429125" cy="1722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orelDRAW" r:id="rId6" imgW="645160" imgH="1882775" progId="">
                  <p:embed/>
                </p:oleObj>
              </mc:Choice>
              <mc:Fallback>
                <p:oleObj name="CorelDRAW" r:id="rId6" imgW="645160" imgH="1882775" progId="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9124" y="3714752"/>
                        <a:ext cx="901165" cy="26619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CorelDRAW" r:id="rId8" imgW="1371600" imgH="1371600" progId="">
                  <p:embed/>
                </p:oleObj>
              </mc:Choice>
              <mc:Fallback>
                <p:oleObj name="CorelDRAW" r:id="rId8" imgW="1371600" imgH="1371600" progId="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15206" y="3643314"/>
                        <a:ext cx="1651221" cy="16430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orelDRAW" r:id="rId10" imgW="631825" imgH="215265" progId="">
                  <p:embed/>
                </p:oleObj>
              </mc:Choice>
              <mc:Fallback>
                <p:oleObj name="CorelDRAW" r:id="rId10" imgW="631825" imgH="215265" progId="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57818" y="4357694"/>
                        <a:ext cx="2021079" cy="6397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CorelDRAW" r:id="rId12" imgW="3281045" imgH="1384935" progId="">
                  <p:embed/>
                </p:oleObj>
              </mc:Choice>
              <mc:Fallback>
                <p:oleObj name="CorelDRAW" r:id="rId12" imgW="3281045" imgH="1384935" progId="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43570" y="5357826"/>
                        <a:ext cx="2643206" cy="11105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orelDRAW" r:id="rId3" imgW="4706620" imgH="6409690" progId="">
                  <p:embed/>
                </p:oleObj>
              </mc:Choice>
              <mc:Fallback>
                <p:oleObj name="CorelDRAW" r:id="rId3" imgW="4706620" imgH="6409690" progId="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3636" y="285728"/>
                        <a:ext cx="2593944" cy="35375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orelDRAW" r:id="rId5" imgW="3406775" imgH="3451225" progId="">
                  <p:embed/>
                </p:oleObj>
              </mc:Choice>
              <mc:Fallback>
                <p:oleObj name="CorelDRAW" r:id="rId5" imgW="3406775" imgH="3451225" progId="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2264" y="4289367"/>
                        <a:ext cx="2251066" cy="22837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orelDRAW" r:id="rId7" imgW="4141470" imgH="627380" progId="">
                  <p:embed/>
                </p:oleObj>
              </mc:Choice>
              <mc:Fallback>
                <p:oleObj name="CorelDRAW" r:id="rId7" imgW="4141470" imgH="627380" progId="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0166" y="5786454"/>
                        <a:ext cx="3714776" cy="4668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6660232" y="2312293"/>
          <a:ext cx="2428860" cy="454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orelDRAW CMX" r:id="rId3" imgW="1254760" imgH="2339975" progId="">
                  <p:embed/>
                </p:oleObj>
              </mc:Choice>
              <mc:Fallback>
                <p:oleObj name="CorelDRAW CMX" r:id="rId3" imgW="1254760" imgH="2339975" progId="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0232" y="2312293"/>
                        <a:ext cx="2428860" cy="45457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orelDRAW CMX" r:id="rId5" imgW="2769870" imgH="986155" progId="">
                  <p:embed/>
                </p:oleObj>
              </mc:Choice>
              <mc:Fallback>
                <p:oleObj name="CorelDRAW CMX" r:id="rId5" imgW="2769870" imgH="986155" progId="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845" y="142852"/>
                        <a:ext cx="1611710" cy="571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orelDRAW CMX" r:id="rId7" imgW="2357755" imgH="2752090" progId="">
                  <p:embed/>
                </p:oleObj>
              </mc:Choice>
              <mc:Fallback>
                <p:oleObj name="CorelDRAW CMX" r:id="rId7" imgW="2357755" imgH="2752090" progId="">
                  <p:embed/>
                  <p:pic>
                    <p:nvPicPr>
                      <p:cNvPr id="0" name="Изображение 1331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7884" y="285728"/>
                        <a:ext cx="2022234" cy="23592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CorelDRAW" r:id="rId9" imgW="2698115" imgH="2653665" progId="">
                  <p:embed/>
                </p:oleObj>
              </mc:Choice>
              <mc:Fallback>
                <p:oleObj name="CorelDRAW" r:id="rId9" imgW="2698115" imgH="2653665" progId="">
                  <p:embed/>
                  <p:pic>
                    <p:nvPicPr>
                      <p:cNvPr id="0" name="Изображение 1331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4008571"/>
                        <a:ext cx="2786082" cy="274426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4283968" y="2564904"/>
          <a:ext cx="4786660" cy="30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CorelDRAW" r:id="rId3" imgW="1774825" imgH="739775" progId="">
                  <p:embed/>
                </p:oleObj>
              </mc:Choice>
              <mc:Fallback>
                <p:oleObj name="CorelDRAW" r:id="rId3" imgW="1774825" imgH="739775" progId="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2564904"/>
                        <a:ext cx="4786660" cy="3096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омоги взрослым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захватить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5" cstate="screen">
            <a:lum bright="-20000" contrast="40000"/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CorelDRAW" r:id="rId6" imgW="5607685" imgH="3940175" progId="">
                  <p:embed/>
                </p:oleObj>
              </mc:Choice>
              <mc:Fallback>
                <p:oleObj name="CorelDRAW" r:id="rId6" imgW="5607685" imgH="3940175" progId="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9190" y="579437"/>
                        <a:ext cx="3957638" cy="2778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orelDRAW CMX" r:id="rId8" imgW="3590290" imgH="4330065" progId="">
                  <p:embed/>
                </p:oleObj>
              </mc:Choice>
              <mc:Fallback>
                <p:oleObj name="CorelDRAW CMX" r:id="rId8" imgW="3590290" imgH="4330065" progId="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72164" y="4143380"/>
                        <a:ext cx="2086116" cy="25184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orelDRAW CMX" r:id="rId10" imgW="4639310" imgH="2164715" progId="">
                  <p:embed/>
                </p:oleObj>
              </mc:Choice>
              <mc:Fallback>
                <p:oleObj name="CorelDRAW CMX" r:id="rId10" imgW="4639310" imgH="2164715" progId="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57818" y="4643446"/>
                        <a:ext cx="2357454" cy="1094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CorelDRAW CMX" r:id="rId12" imgW="2958465" imgH="4639310" progId="">
                  <p:embed/>
                </p:oleObj>
              </mc:Choice>
              <mc:Fallback>
                <p:oleObj name="CorelDRAW CMX" r:id="rId12" imgW="2958465" imgH="4639310" progId="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14432" y="5072074"/>
                        <a:ext cx="815022" cy="12795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CorelDRAW CMX" r:id="rId14" imgW="2312670" imgH="2689225" progId="">
                  <p:embed/>
                </p:oleObj>
              </mc:Choice>
              <mc:Fallback>
                <p:oleObj name="CorelDRAW CMX" r:id="rId14" imgW="2312670" imgH="2689225" progId="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00694" y="5357826"/>
                        <a:ext cx="928694" cy="108468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orelDRAW" r:id="rId3" imgW="1524000" imgH="1604645" progId="">
                  <p:embed/>
                </p:oleObj>
              </mc:Choice>
              <mc:Fallback>
                <p:oleObj name="CorelDRAW" r:id="rId3" imgW="1524000" imgH="1604645" progId="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6" y="0"/>
                        <a:ext cx="2909293" cy="3064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5" cstate="screen">
            <a:lum bright="-10000" contrast="40000"/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860032" y="4071942"/>
          <a:ext cx="4214810" cy="21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CorelDRAW" r:id="rId6" imgW="1667510" imgH="860425" progId="">
                  <p:embed/>
                </p:oleObj>
              </mc:Choice>
              <mc:Fallback>
                <p:oleObj name="CorelDRAW" r:id="rId6" imgW="1667510" imgH="860425" progId="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0032" y="4071942"/>
                        <a:ext cx="4214810" cy="21739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orelDRAW" r:id="rId3" imgW="3917315" imgH="5307330" progId="">
                  <p:embed/>
                </p:oleObj>
              </mc:Choice>
              <mc:Fallback>
                <p:oleObj name="CorelDRAW" r:id="rId3" imgW="3917315" imgH="5307330" progId="">
                  <p:embed/>
                  <p:pic>
                    <p:nvPicPr>
                      <p:cNvPr id="0" name="Изображение 1638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9454" y="571480"/>
                        <a:ext cx="1995461" cy="270355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orelDRAW" r:id="rId5" imgW="9050020" imgH="5540375" progId="">
                  <p:embed/>
                </p:oleObj>
              </mc:Choice>
              <mc:Fallback>
                <p:oleObj name="CorelDRAW" r:id="rId5" imgW="9050020" imgH="5540375" progId="">
                  <p:embed/>
                  <p:pic>
                    <p:nvPicPr>
                      <p:cNvPr id="0" name="Изображение 1638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1934" y="1428736"/>
                        <a:ext cx="2571770" cy="15726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orelDRAW" r:id="rId7" imgW="3917315" imgH="5307330" progId="">
                  <p:embed/>
                </p:oleObj>
              </mc:Choice>
              <mc:Fallback>
                <p:oleObj name="CorelDRAW" r:id="rId7" imgW="3917315" imgH="5307330" progId="">
                  <p:embed/>
                  <p:pic>
                    <p:nvPicPr>
                      <p:cNvPr id="0" name="Изображение 1638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5074" y="3429000"/>
                        <a:ext cx="2066923" cy="28005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CorelDRAW" r:id="rId8" imgW="753110" imgH="1282065" progId="">
                  <p:embed/>
                </p:oleObj>
              </mc:Choice>
              <mc:Fallback>
                <p:oleObj name="CorelDRAW" r:id="rId8" imgW="753110" imgH="1282065" progId="">
                  <p:embed/>
                  <p:pic>
                    <p:nvPicPr>
                      <p:cNvPr id="0" name="Изображение 1638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4876" y="4357694"/>
                        <a:ext cx="1143008" cy="194997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71685"/>
              </p:ext>
            </p:extLst>
          </p:nvPr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МТС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Мегафон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Би-Лайн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*01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*02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*03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 CMX" r:id="rId3" imgW="2769870" imgH="2348865" progId="">
                  <p:embed/>
                </p:oleObj>
              </mc:Choice>
              <mc:Fallback>
                <p:oleObj name="CorelDRAW CMX" r:id="rId3" imgW="2769870" imgH="2348865" progId="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58" y="3929066"/>
                        <a:ext cx="2932113" cy="2490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orelDRAW" r:id="rId3" imgW="1855470" imgH="1837690" progId="">
                  <p:embed/>
                </p:oleObj>
              </mc:Choice>
              <mc:Fallback>
                <p:oleObj name="CorelDRAW" r:id="rId3" imgW="1855470" imgH="1837690" progId="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9058" y="2571744"/>
                        <a:ext cx="3864656" cy="38271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 CMX" r:id="rId3" imgW="4589780" imgH="2375535" progId="">
                  <p:embed/>
                </p:oleObj>
              </mc:Choice>
              <mc:Fallback>
                <p:oleObj name="CorelDRAW CMX" r:id="rId3" imgW="4589780" imgH="2375535" progId="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1970" y="1357298"/>
                        <a:ext cx="5679185" cy="292895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5" imgW="2384425" imgH="2769870" progId="">
                  <p:embed/>
                </p:oleObj>
              </mc:Choice>
              <mc:Fallback>
                <p:oleObj name="CorelDRAW" r:id="rId5" imgW="2384425" imgH="2769870" progId="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768" y="4643446"/>
                        <a:ext cx="1477944" cy="17189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orelDRAW" r:id="rId7" imgW="1147445" imgH="1093470" progId="">
                  <p:embed/>
                </p:oleObj>
              </mc:Choice>
              <mc:Fallback>
                <p:oleObj name="CorelDRAW" r:id="rId7" imgW="1147445" imgH="1093470" progId="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8860" y="4000504"/>
                        <a:ext cx="1506047" cy="14366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" r:id="rId9" imgW="1282065" imgH="1855470" progId="">
                  <p:embed/>
                </p:oleObj>
              </mc:Choice>
              <mc:Fallback>
                <p:oleObj name="CorelDRAW" r:id="rId9" imgW="1282065" imgH="1855470" progId="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4942" y="4286256"/>
                        <a:ext cx="1325873" cy="192882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4237838" y="3271303"/>
          <a:ext cx="4830142" cy="3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DRAW" r:id="rId3" imgW="3361690" imgH="2473960" progId="">
                  <p:embed/>
                </p:oleObj>
              </mc:Choice>
              <mc:Fallback>
                <p:oleObj name="CorelDRAW" r:id="rId3" imgW="3361690" imgH="2473960" progId="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7838" y="3271303"/>
                        <a:ext cx="4830142" cy="35456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5" imgW="1855470" imgH="1282065" progId="">
                  <p:embed/>
                </p:oleObj>
              </mc:Choice>
              <mc:Fallback>
                <p:oleObj name="CorelDRAW" r:id="rId5" imgW="1855470" imgH="1282065" progId="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6446" y="1428736"/>
                        <a:ext cx="2286017" cy="1578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orelDRAW" r:id="rId3" imgW="3281045" imgH="2680335" progId="">
                  <p:embed/>
                </p:oleObj>
              </mc:Choice>
              <mc:Fallback>
                <p:oleObj name="CorelDRAW" r:id="rId3" imgW="3281045" imgH="2680335" progId="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6286" y="3786190"/>
                        <a:ext cx="3471862" cy="2833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orelDRAW" r:id="rId5" imgW="4697730" imgH="4554220" progId="">
                  <p:embed/>
                </p:oleObj>
              </mc:Choice>
              <mc:Fallback>
                <p:oleObj name="CorelDRAW" r:id="rId5" imgW="4697730" imgH="4554220" progId="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7016" y="82666"/>
                        <a:ext cx="3454139" cy="334633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паниковать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всё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orelDRAW" r:id="rId3" imgW="5504180" imgH="2752090" progId="">
                  <p:embed/>
                </p:oleObj>
              </mc:Choice>
              <mc:Fallback>
                <p:oleObj name="CorelDRAW" r:id="rId3" imgW="5504180" imgH="2752090" progId="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4357694"/>
                        <a:ext cx="3824255" cy="19121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orelDRAW CMX" r:id="rId3" imgW="7548245" imgH="6383020" progId="">
                  <p:embed/>
                </p:oleObj>
              </mc:Choice>
              <mc:Fallback>
                <p:oleObj name="CorelDRAW CMX" r:id="rId3" imgW="7548245" imgH="6383020" progId="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2198" y="714356"/>
                        <a:ext cx="2660685" cy="22509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orelDRAW CMX" r:id="rId5" imgW="4598670" imgH="3433445" progId="">
                  <p:embed/>
                </p:oleObj>
              </mc:Choice>
              <mc:Fallback>
                <p:oleObj name="CorelDRAW CMX" r:id="rId5" imgW="4598670" imgH="3433445" progId="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6512" y="4857760"/>
                        <a:ext cx="2299736" cy="171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orelDRAW CMX" r:id="rId7" imgW="654685" imgH="2752090" progId="">
                  <p:embed/>
                </p:oleObj>
              </mc:Choice>
              <mc:Fallback>
                <p:oleObj name="CorelDRAW CMX" r:id="rId7" imgW="654685" imgH="2752090" progId="">
                  <p:embed/>
                  <p:pic>
                    <p:nvPicPr>
                      <p:cNvPr id="0" name="Изображение 614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71053" y="1500174"/>
                        <a:ext cx="929707" cy="39290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880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CorelDRAW CMX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Танюшка</cp:lastModifiedBy>
  <cp:revision>190</cp:revision>
  <dcterms:created xsi:type="dcterms:W3CDTF">2010-04-03T08:55:00Z</dcterms:created>
  <dcterms:modified xsi:type="dcterms:W3CDTF">2020-01-27T12:49:18Z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1049-10.2.0.7635</vt:lpwstr>
  </property>
</Properties>
</file>