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2" r:id="rId3"/>
    <p:sldId id="279" r:id="rId4"/>
    <p:sldId id="307" r:id="rId5"/>
    <p:sldId id="280" r:id="rId6"/>
    <p:sldId id="309" r:id="rId7"/>
    <p:sldId id="281" r:id="rId8"/>
    <p:sldId id="282" r:id="rId9"/>
    <p:sldId id="286" r:id="rId10"/>
    <p:sldId id="283" r:id="rId11"/>
    <p:sldId id="284" r:id="rId12"/>
    <p:sldId id="287" r:id="rId13"/>
    <p:sldId id="257" r:id="rId14"/>
    <p:sldId id="256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88" r:id="rId35"/>
    <p:sldId id="297" r:id="rId36"/>
    <p:sldId id="298" r:id="rId37"/>
    <p:sldId id="299" r:id="rId38"/>
    <p:sldId id="289" r:id="rId39"/>
    <p:sldId id="290" r:id="rId40"/>
    <p:sldId id="292" r:id="rId41"/>
    <p:sldId id="293" r:id="rId42"/>
    <p:sldId id="294" r:id="rId43"/>
    <p:sldId id="295" r:id="rId44"/>
    <p:sldId id="296" r:id="rId45"/>
    <p:sldId id="310" r:id="rId46"/>
    <p:sldId id="27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 autoAdjust="0"/>
    <p:restoredTop sz="93555" autoAdjust="0"/>
  </p:normalViewPr>
  <p:slideViewPr>
    <p:cSldViewPr>
      <p:cViewPr>
        <p:scale>
          <a:sx n="69" d="100"/>
          <a:sy n="69" d="100"/>
        </p:scale>
        <p:origin x="-53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112DA6-5AE2-43CE-8822-2F350330B3EE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1C6B12-7197-459F-BA7E-479546076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d_space_74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228184" y="4005064"/>
            <a:ext cx="2423446" cy="1656184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FFFF0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solidFill>
                  <a:srgbClr val="FFFF0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rgbClr val="FFFF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:blinds dir="vert"/>
      </p:transition>
    </mc:Choice>
    <mc:Fallback xmlns=""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iolkovsk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07704" y="404664"/>
            <a:ext cx="54006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472514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Константин Циолковский</a:t>
            </a:r>
          </a:p>
        </p:txBody>
      </p:sp>
    </p:spTree>
    <p:extLst>
      <p:ext uri="{BB962C8B-B14F-4D97-AF65-F5344CB8AC3E}">
        <p14:creationId xmlns:p14="http://schemas.microsoft.com/office/powerpoint/2010/main" val="31894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03633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0225">
            <a:off x="1988519" y="676926"/>
            <a:ext cx="5659363" cy="4132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47664" y="5445224"/>
            <a:ext cx="6467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Сергей Королев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2" y="1340768"/>
            <a:ext cx="7416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</a:rPr>
              <a:t>Второе </a:t>
            </a:r>
            <a:r>
              <a:rPr lang="ru-RU" sz="7200" b="1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7200" b="1" dirty="0">
              <a:solidFill>
                <a:schemeClr val="bg1"/>
              </a:solidFill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 </a:t>
            </a:r>
            <a:r>
              <a:rPr lang="ru-RU" sz="7200" b="1" dirty="0">
                <a:solidFill>
                  <a:schemeClr val="bg1"/>
                </a:solidFill>
              </a:rPr>
              <a:t>«Загадки»</a:t>
            </a:r>
          </a:p>
        </p:txBody>
      </p:sp>
    </p:spTree>
    <p:extLst>
      <p:ext uri="{BB962C8B-B14F-4D97-AF65-F5344CB8AC3E}">
        <p14:creationId xmlns:p14="http://schemas.microsoft.com/office/powerpoint/2010/main" val="42651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29600" cy="414563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Загадки 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о космосе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Океан бездонный, океан бескрайний,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Безвоздушный, темный и необычайный,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 нем живут вселенные, звезды и кометы,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Есть и обитаемые, может быть, планеты.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КОСМОС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80" y="1600200"/>
            <a:ext cx="7533640" cy="4708525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По темному небу рассыпан горошек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Цветной карамели из сахарной крошки,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 только тогда, когда утро настанет,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Вся карамель та внезапно растает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ЗВЁЗДЫ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41" y="1600200"/>
            <a:ext cx="6953517" cy="4708525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Человек сидит в ракете.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Смело в небо он летит,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 на нас в своем скафандре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Он из космоса глядит.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КОСМОНАВТ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285860"/>
            <a:ext cx="6037096" cy="5022865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ginpc.ru/images/internet/e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 небе виден желтый круг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 лучи, как нити.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Вертится Земля вокруг,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Словно на магните.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Хоть пока я и не стар,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Но уже ученый -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Знаю, то — не круг, а шар,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Сильно раскаленный.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СОЛНЦЕ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500174"/>
            <a:ext cx="7265446" cy="4540899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Планета голубая,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Любимая, родная.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Она твоя, она моя,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А называется…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ЗЕМЛЯ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555548"/>
            <a:ext cx="7265446" cy="4430150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Сверкая огромным хвостом в темноте,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Несется среди ярких звезд в пустоте,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Она не звезда, не планета,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Загадка Вселенной…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КОМЕТА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60" y="1555548"/>
            <a:ext cx="6527725" cy="4430150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Освещает ночью путь,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Звездам не дает заснуть.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Пусть все спят, ей не до сна,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 небе светит нам…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ЛУНА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289" y="1555548"/>
            <a:ext cx="6359066" cy="4430150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Из какого ковша не пьют,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не едят, а только на него глядят?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БОЛЬШАЯ МЕДВЕДИЦА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630" y="1555548"/>
            <a:ext cx="5476384" cy="4430150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99759"/>
            <a:ext cx="640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Дорогие ребята!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Приглашаем Вас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 совершить путешествие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в Центр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Космонавтики.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Космонавты, крепко сели?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Скоро в космос выхожу!</a:t>
            </a:r>
          </a:p>
          <a:p>
            <a:r>
              <a:rPr lang="ru-RU" sz="3200" b="1" smtClean="0">
                <a:solidFill>
                  <a:schemeClr val="bg1"/>
                </a:solidFill>
              </a:rPr>
              <a:t>Вокруг </a:t>
            </a:r>
            <a:r>
              <a:rPr lang="ru-RU" sz="3200" b="1" dirty="0" smtClean="0">
                <a:solidFill>
                  <a:schemeClr val="bg1"/>
                </a:solidFill>
              </a:rPr>
              <a:t>Земли на карусели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По орбите закружу.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РАКЕТА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500174"/>
            <a:ext cx="7786742" cy="4379424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 космосе всегда мороз,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Лета не бывает.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Космонавт, проверив трос,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Что-то надевает.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Та одежда припасет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 тепло, и кислород.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СКАФАНДР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космос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942" y="1500174"/>
            <a:ext cx="6422678" cy="4379424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005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Третье задание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endParaRPr lang="ru-RU" sz="6000" b="1" dirty="0">
              <a:solidFill>
                <a:schemeClr val="bg1"/>
              </a:solidFill>
            </a:endParaRPr>
          </a:p>
          <a:p>
            <a:r>
              <a:rPr lang="ru-RU" sz="6000" b="1" dirty="0" smtClean="0">
                <a:solidFill>
                  <a:schemeClr val="bg1"/>
                </a:solidFill>
              </a:rPr>
              <a:t>«</a:t>
            </a:r>
            <a:r>
              <a:rPr lang="ru-RU" sz="6000" b="1" dirty="0">
                <a:solidFill>
                  <a:schemeClr val="bg1"/>
                </a:solidFill>
              </a:rPr>
              <a:t>Составь слово»</a:t>
            </a:r>
          </a:p>
        </p:txBody>
      </p:sp>
    </p:spTree>
    <p:extLst>
      <p:ext uri="{BB962C8B-B14F-4D97-AF65-F5344CB8AC3E}">
        <p14:creationId xmlns:p14="http://schemas.microsoft.com/office/powerpoint/2010/main" val="13925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Четвертое </a:t>
            </a:r>
            <a:r>
              <a:rPr lang="ru-RU" sz="6000" b="1" dirty="0">
                <a:solidFill>
                  <a:schemeClr val="bg1"/>
                </a:solidFill>
              </a:rPr>
              <a:t>задание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endParaRPr lang="ru-RU" sz="6000" b="1" dirty="0">
              <a:solidFill>
                <a:schemeClr val="bg1"/>
              </a:solidFill>
            </a:endParaRPr>
          </a:p>
          <a:p>
            <a:r>
              <a:rPr lang="ru-RU" sz="6000" b="1" dirty="0" smtClean="0">
                <a:solidFill>
                  <a:schemeClr val="bg1"/>
                </a:solidFill>
              </a:rPr>
              <a:t>«Четвертый лишний»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Пятое </a:t>
            </a:r>
            <a:r>
              <a:rPr lang="ru-RU" sz="6000" b="1" dirty="0">
                <a:solidFill>
                  <a:schemeClr val="bg1"/>
                </a:solidFill>
              </a:rPr>
              <a:t>задание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ctr"/>
            <a:endParaRPr lang="ru-RU" sz="6000" b="1" dirty="0">
              <a:solidFill>
                <a:schemeClr val="bg1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«Познавательное»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п\Desktop\космос смотреть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78738" cy="63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4824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Шестое задание</a:t>
            </a:r>
          </a:p>
          <a:p>
            <a:pPr algn="ctr"/>
            <a:endParaRPr lang="ru-RU" sz="4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«Составь предложение»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928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24433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корабль, на, летит, космический, луна</a:t>
            </a:r>
          </a:p>
        </p:txBody>
      </p:sp>
    </p:spTree>
    <p:extLst>
      <p:ext uri="{BB962C8B-B14F-4D97-AF65-F5344CB8AC3E}">
        <p14:creationId xmlns:p14="http://schemas.microsoft.com/office/powerpoint/2010/main" val="42927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pic>
        <p:nvPicPr>
          <p:cNvPr id="4" name="Picture 5" descr="http://shiryaevpavel.ru/wp-content/uploads/2012/03/qrga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696157" cy="80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6083">
            <a:off x="1672328" y="1373677"/>
            <a:ext cx="2612203" cy="359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653136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ПУТЕШЕСТВИЕ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 центр  Космонавтики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8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87"/>
    </mc:Choice>
    <mc:Fallback xmlns="">
      <p:transition advTm="4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14500"/>
            <a:ext cx="871296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5" y="3244334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Космический  корабль летит  на  луну.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14500"/>
            <a:ext cx="806489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3" y="324433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мы, земля, живём, планета, на</a:t>
            </a:r>
          </a:p>
        </p:txBody>
      </p:sp>
    </p:spTree>
    <p:extLst>
      <p:ext uri="{BB962C8B-B14F-4D97-AF65-F5344CB8AC3E}">
        <p14:creationId xmlns:p14="http://schemas.microsoft.com/office/powerpoint/2010/main" val="31715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14500"/>
            <a:ext cx="8568952" cy="32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3244334"/>
            <a:ext cx="8136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Мы  живём на  планете  Земля.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14500"/>
            <a:ext cx="8496944" cy="22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916833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девять, вокруг, вращается, солнце, планет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94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14500"/>
            <a:ext cx="86409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244334"/>
            <a:ext cx="828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Девять планет вращается вокруг солнца.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169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355" y="1304545"/>
            <a:ext cx="6261353" cy="1456267"/>
          </a:xfrm>
        </p:spPr>
        <p:txBody>
          <a:bodyPr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89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00800" cy="17526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МОЛОДЦЫ</a:t>
            </a:r>
            <a:endParaRPr lang="ru-RU" sz="8800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8800" dirty="0">
                <a:solidFill>
                  <a:schemeClr val="bg1"/>
                </a:solidFill>
                <a:effectLst/>
                <a:latin typeface="+mn-lt"/>
              </a:rPr>
              <a:t>П</a:t>
            </a:r>
            <a:r>
              <a:rPr lang="ru-RU" sz="8800" dirty="0" smtClean="0">
                <a:solidFill>
                  <a:schemeClr val="bg1"/>
                </a:solidFill>
                <a:effectLst/>
                <a:latin typeface="+mn-lt"/>
              </a:rPr>
              <a:t>ервое </a:t>
            </a:r>
            <a:r>
              <a:rPr lang="ru-RU" sz="8800" dirty="0">
                <a:solidFill>
                  <a:schemeClr val="bg1"/>
                </a:solidFill>
                <a:effectLst/>
                <a:latin typeface="+mn-lt"/>
              </a:rPr>
              <a:t>задание </a:t>
            </a:r>
            <a:r>
              <a:rPr lang="ru-RU" sz="88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8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8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8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8800" dirty="0" smtClean="0">
                <a:solidFill>
                  <a:schemeClr val="bg1"/>
                </a:solidFill>
                <a:effectLst/>
                <a:latin typeface="+mn-lt"/>
              </a:rPr>
              <a:t>«</a:t>
            </a:r>
            <a:r>
              <a:rPr lang="ru-RU" sz="8800" dirty="0">
                <a:solidFill>
                  <a:schemeClr val="bg1"/>
                </a:solidFill>
                <a:effectLst/>
                <a:latin typeface="+mn-lt"/>
              </a:rPr>
              <a:t>Разминка»</a:t>
            </a:r>
            <a:br>
              <a:rPr lang="ru-RU" sz="8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8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36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.xenomorph.ru/2011-03/1299756948_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0126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39874">
            <a:off x="-230395" y="775338"/>
            <a:ext cx="7598569" cy="1456267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Comic Sans MS" panose="030F0702030302020204" pitchFamily="66" charset="0"/>
              </a:rPr>
              <a:t>День космонавтики</a:t>
            </a:r>
            <a:endParaRPr lang="ru-RU" sz="48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23408_1230061061_1207948294_foto51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4301">
            <a:off x="2233167" y="783774"/>
            <a:ext cx="4617970" cy="4098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75856" y="5373216"/>
            <a:ext cx="4078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Юрий Гагарин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eshkova_1271_68843_cpnow9uaeb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727280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35696" y="5445224"/>
            <a:ext cx="6273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Валентина Терешкова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п\Desktop\космос смотреть\img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764704"/>
            <a:ext cx="60486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301208"/>
            <a:ext cx="598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Алексей Леонов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358</Words>
  <Application>Microsoft Office PowerPoint</Application>
  <PresentationFormat>Экран (4:3)</PresentationFormat>
  <Paragraphs>113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 </vt:lpstr>
      <vt:lpstr>Презентация PowerPoint</vt:lpstr>
      <vt:lpstr>Презентация PowerPoint</vt:lpstr>
      <vt:lpstr>                                                      </vt:lpstr>
      <vt:lpstr>Первое задание   «Разминка» </vt:lpstr>
      <vt:lpstr>День космонавтики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  о космосе</vt:lpstr>
      <vt:lpstr>Презентация PowerPoint</vt:lpstr>
      <vt:lpstr>КОСМОС</vt:lpstr>
      <vt:lpstr>Презентация PowerPoint</vt:lpstr>
      <vt:lpstr>ЗВЁЗДЫ</vt:lpstr>
      <vt:lpstr>Презентация PowerPoint</vt:lpstr>
      <vt:lpstr>КОСМОНАВТ</vt:lpstr>
      <vt:lpstr>Презентация PowerPoint</vt:lpstr>
      <vt:lpstr>СОЛНЦЕ</vt:lpstr>
      <vt:lpstr>Презентация PowerPoint</vt:lpstr>
      <vt:lpstr>ЗЕМЛЯ</vt:lpstr>
      <vt:lpstr>Презентация PowerPoint</vt:lpstr>
      <vt:lpstr>КОМЕТА</vt:lpstr>
      <vt:lpstr>Презентация PowerPoint</vt:lpstr>
      <vt:lpstr>ЛУНА</vt:lpstr>
      <vt:lpstr>Презентация PowerPoint</vt:lpstr>
      <vt:lpstr>БОЛЬШАЯ МЕДВЕДИЦА</vt:lpstr>
      <vt:lpstr>Презентация PowerPoint</vt:lpstr>
      <vt:lpstr>РАКЕТА</vt:lpstr>
      <vt:lpstr>Презентация PowerPoint</vt:lpstr>
      <vt:lpstr>СКАФАНДР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космосе</dc:title>
  <dc:creator>FotoMag; Людмила</dc:creator>
  <cp:lastModifiedBy>пкп</cp:lastModifiedBy>
  <cp:revision>25</cp:revision>
  <dcterms:created xsi:type="dcterms:W3CDTF">2016-06-19T16:00:26Z</dcterms:created>
  <dcterms:modified xsi:type="dcterms:W3CDTF">2017-05-02T15:11:15Z</dcterms:modified>
</cp:coreProperties>
</file>