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63" r:id="rId4"/>
    <p:sldId id="264" r:id="rId5"/>
    <p:sldId id="268" r:id="rId6"/>
    <p:sldId id="269" r:id="rId7"/>
    <p:sldId id="262" r:id="rId8"/>
    <p:sldId id="267" r:id="rId9"/>
    <p:sldId id="266" r:id="rId10"/>
    <p:sldId id="258" r:id="rId11"/>
    <p:sldId id="280" r:id="rId12"/>
    <p:sldId id="257" r:id="rId13"/>
    <p:sldId id="281" r:id="rId14"/>
    <p:sldId id="265" r:id="rId15"/>
    <p:sldId id="261" r:id="rId16"/>
    <p:sldId id="260" r:id="rId17"/>
    <p:sldId id="274" r:id="rId18"/>
    <p:sldId id="273" r:id="rId19"/>
    <p:sldId id="272" r:id="rId20"/>
    <p:sldId id="277" r:id="rId21"/>
    <p:sldId id="275" r:id="rId22"/>
    <p:sldId id="259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1CF3-6362-4F26-88CD-0BD9664D9E2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3BBD-888A-4017-AB0C-36374E2AE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0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C8AB-8BB0-4D4F-AB1F-AFE44DE2920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7786-484F-4EC6-B39D-2815BDA6D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1C5C-2898-44EA-A641-E078A716E5D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0BFC-8CF9-4661-BAC4-B32C8BE53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C421-079E-446E-98DD-D61FE5A03D7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7D1F-CEC8-49D0-A86B-14567E61B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3AC3-E5D1-4111-9F1E-F98331DF8F9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1A4E-F122-480E-8530-8D7BE6353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DBA-6C77-47CB-AF4A-FE332C63C8B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AF0B-7604-4BED-88B6-E6422F2FC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D1EC-1CF8-4704-B4A4-81FC32B66F3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7C45-AEC4-48CF-9773-547EFDF9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137B-859D-4FFA-8E36-6A8BB0DD0C8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500D-E14E-46D6-AF9E-93745F284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B613-FBB9-47C7-87BD-AE22526BEEF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313A-F95B-4F15-9DD3-44B15817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5CEE-9615-48B6-A36B-DD3CEA2EFCE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6F62-D3BA-4A3E-B9A1-727CF99E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CE7B-3280-4250-BB4F-404B1DD42F6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7B98-8E71-457D-8939-1C9D0708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7F91-4A39-436C-BE95-D1CAA3110DD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92B7-06AC-4015-9686-52F493BA6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12DCE3-1303-453D-A0E1-EE4AB90F7E9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F4DB3-867B-43C0-A4DB-225C1ECA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05.radikal.ru/i178/1005/8d/bf2e27e3d7b5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71600" y="2924944"/>
            <a:ext cx="6672804" cy="18272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в сказку»</a:t>
            </a: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8/100/657/100657941_12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571480"/>
            <a:ext cx="4929222" cy="4581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3286124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Родилась у мамы дочка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прекрасного цветочка.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Хороша, малютка просто!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дюйм была малышка ростом.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сказку вы читали,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Знаете, как дочку звали.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3000396"/>
          </a:xfrm>
        </p:spPr>
        <p:txBody>
          <a:bodyPr/>
          <a:lstStyle/>
          <a:p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Сказочный Кроссворд</a:t>
            </a:r>
            <a:endParaRPr lang="ru-RU" sz="9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86248" y="185736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4429132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4429132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0232" y="2500306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71736" y="2500306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2500306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14744" y="2500306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6248" y="2500306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3240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14744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6248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29256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00760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72264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3143248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14744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6248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57752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3786190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8728" y="2500306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7224" y="2500306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14744" y="185736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43240" y="185736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71736" y="185736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00232" y="185736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57752" y="185736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15272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57752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6248" y="4429132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14744" y="4429132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143240" y="4429132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143768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00760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29256" y="507207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1857364"/>
            <a:ext cx="571504" cy="642942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4000528"/>
          </a:xfrm>
        </p:spPr>
        <p:txBody>
          <a:bodyPr/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Угадай из какой это сказки?</a:t>
            </a:r>
            <a:r>
              <a:rPr lang="ru-RU" sz="8800" i="1" dirty="0" smtClean="0">
                <a:solidFill>
                  <a:srgbClr val="FF0000"/>
                </a:solidFill>
              </a:rPr>
              <a:t> </a:t>
            </a:r>
            <a:endParaRPr lang="ru-RU" sz="8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nnov.org/data/myupload/1/70/1070943/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714357"/>
            <a:ext cx="3500462" cy="5090908"/>
          </a:xfrm>
          <a:prstGeom prst="rect">
            <a:avLst/>
          </a:prstGeom>
          <a:noFill/>
        </p:spPr>
      </p:pic>
      <p:pic>
        <p:nvPicPr>
          <p:cNvPr id="9218" name="Picture 2" descr="http://img0.liveinternet.ru/images/attach/c/8/100/24/100024892_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04"/>
            <a:ext cx="43053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sterjournal.ru/uploads/images/00/00/01/2012/10/12/853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3786214" cy="3802808"/>
          </a:xfrm>
          <a:prstGeom prst="rect">
            <a:avLst/>
          </a:prstGeom>
          <a:noFill/>
        </p:spPr>
      </p:pic>
      <p:pic>
        <p:nvPicPr>
          <p:cNvPr id="8194" name="Picture 2" descr="http://im1-tub-ru.yandex.net/i?id=115292959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392909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lava-m.ru/components/com_virtuemart/shop_image/product/212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86058"/>
            <a:ext cx="4429156" cy="3286148"/>
          </a:xfrm>
          <a:prstGeom prst="rect">
            <a:avLst/>
          </a:prstGeom>
          <a:noFill/>
        </p:spPr>
      </p:pic>
      <p:pic>
        <p:nvPicPr>
          <p:cNvPr id="3" name="i-main-pic" descr="Картинка 21 из 64000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571480"/>
            <a:ext cx="33575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rolinahouseboats.com/sitebuildercontent/sitebuilderpictures/MICHIGAND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571745"/>
            <a:ext cx="4071966" cy="3643338"/>
          </a:xfrm>
          <a:prstGeom prst="rect">
            <a:avLst/>
          </a:prstGeom>
          <a:noFill/>
        </p:spPr>
      </p:pic>
      <p:pic>
        <p:nvPicPr>
          <p:cNvPr id="6146" name="Picture 2" descr="http://im5-tub-ru.yandex.net/i?id=37876093-5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328614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3-tub-ru.yandex.net/i?id=641738977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3571900" cy="4429156"/>
          </a:xfrm>
          <a:prstGeom prst="rect">
            <a:avLst/>
          </a:prstGeom>
          <a:noFill/>
        </p:spPr>
      </p:pic>
      <p:pic>
        <p:nvPicPr>
          <p:cNvPr id="4" name="Picture 6" descr="http://www.master-photoshop.ru/userfiles/image/foto/lesson_011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3219450" cy="3219451"/>
          </a:xfrm>
          <a:prstGeom prst="rect">
            <a:avLst/>
          </a:prstGeom>
          <a:noFill/>
        </p:spPr>
      </p:pic>
      <p:pic>
        <p:nvPicPr>
          <p:cNvPr id="5" name="Picture 2" descr="http://www.xn--80aaujbdxeb6af9cg.com/data/images/%D0%A1%D0%B0%D0%BF%D0%BE%D0%B3%D0%B8-%D0%9A%D0%BE%D1%82-%D0%B2-%D1%81%D0%B0%D0%BF%D0%BE%D0%B3%D0%B0%D1%85_519ba2ee0b895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0688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log.archerybow.com.ua/wp-content/uploads/2012/01/stre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11993" y="3089069"/>
            <a:ext cx="2917695" cy="302604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 t="-168"/>
          <a:stretch>
            <a:fillRect/>
          </a:stretch>
        </p:blipFill>
        <p:spPr bwMode="auto">
          <a:xfrm>
            <a:off x="500034" y="928670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3000396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сказку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мама\Мои рисунки\рисунки\айболитик.bmp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14554"/>
            <a:ext cx="3286148" cy="360877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9520">
            <a:off x="618584" y="753405"/>
            <a:ext cx="3737038" cy="253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00034" y="642918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/>
          <a:srcRect l="8876" r="6804" b="7467"/>
          <a:stretch>
            <a:fillRect/>
          </a:stretch>
        </p:blipFill>
        <p:spPr bwMode="auto">
          <a:xfrm>
            <a:off x="4214810" y="3000372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571504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мышонка все играли,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Песни пели, танцевали.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Кувыркались, забавлялись,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Петушку не помогали.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«Только не я!», «Только не я!»,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перебой они кричали.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Петушок тут рассердился,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Топнул ножкой, нахохлился!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мышата притаились,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Вмиг в хороших превратились!</a:t>
            </a:r>
            <a:endParaRPr lang="ru-RU" dirty="0"/>
          </a:p>
        </p:txBody>
      </p:sp>
      <p:pic>
        <p:nvPicPr>
          <p:cNvPr id="4" name="Picture 2" descr="C:\Users\Admin\Desktop\Новая папка (3)\1316026209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20233"/>
            <a:ext cx="3431874" cy="3458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kupiknigi.ru/multimedia/books_covers/1003282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87478"/>
            <a:ext cx="4000528" cy="51276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3786190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Возле леса, на опушке,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Трое их живет в избушке.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три стула и три кружки,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кроватки, три подушки.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Угадайте без подсказки,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герои этой сказки?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FtjwFgytK4c/ULZTyfApXZI/AAAAAAAAAmQ/KvDUJ4stlEQ/s1600/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496"/>
            <a:ext cx="4786346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2786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Посадил деде в огороде,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 - овощ для еды.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лето уж проходит,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 идет смотреть труды.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 тянуть он – не выходит,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обойтись здесь без семьи.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помощью норушки,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 вытянуть смогли.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oreskazok.ru/images/personaji/kolobok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714908" cy="4365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335756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5750"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у деда он, у бабы,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скучно на окне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Покатил через ухабы,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лес дремучий в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далеке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Начались тут приключенья: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Серый заяц тут как тут,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волк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зубастый и опасный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ctr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Нашего героя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ak.znate.ru/pars_docs/refs/105/104484/104484_html_6781b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4092613" cy="53622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3428998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5750"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Домик этот уж не мал,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just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Стольких  он гостей  собрал.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just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место здесь нашел,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just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друга здесь обрёл.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just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медведь приковылял,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algn="just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домик разломал.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deti-detki.ru/wp-content/uploads/2012/06/zayushkina_izbushka-e133958968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5087250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3143248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575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Лисичка – сестричка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хитрая была.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Зайчика – трусишку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избушки прогнала.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Петух лишь сумел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лису постоять,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8575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Взял острую косу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8575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сумел лису прогнать!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g682.rusfolder.com/preview/20120922/3/32763543_3_708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41254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3214686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отца схватил Лимон,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темницу бросил папу он...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Редиска — мальчика подруга,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бросила в беде той друга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помогла освободиться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Отцу героя из темницы.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знает каждый без сомнений,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Героя этих приключений.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124</TotalTime>
  <Words>222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шаблон</vt:lpstr>
      <vt:lpstr>«Путешествие в сказку»</vt:lpstr>
      <vt:lpstr>Отгадай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Сказочный Кроссворд</vt:lpstr>
      <vt:lpstr>Презентация PowerPoint</vt:lpstr>
      <vt:lpstr>Угадай из какой это сказки?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сказку»</dc:title>
  <dc:creator>Link</dc:creator>
  <cp:lastModifiedBy>Танюшка</cp:lastModifiedBy>
  <cp:revision>21</cp:revision>
  <dcterms:created xsi:type="dcterms:W3CDTF">2014-04-02T12:13:44Z</dcterms:created>
  <dcterms:modified xsi:type="dcterms:W3CDTF">2020-04-22T16:19:30Z</dcterms:modified>
</cp:coreProperties>
</file>