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07" d="100"/>
          <a:sy n="107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25A-BEAA-4A50-8615-1BEBA3BFCB05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696B-A99E-4041-B5A5-C202AF9BC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1721-6B6C-4B77-87C6-A3937DBC2347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C7AA-2E98-44E2-9536-9C38CCBD2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58C-2305-45E1-8347-2C2FEA1AE9AB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F14A-5523-42EC-B8FE-6FA413AA0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0061-3629-47E8-BFAC-E0EA8936BBA8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A35-AAF6-45C5-9DCC-3FE406721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568B-3CA1-47C2-B4AA-C47DF9CA13D5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9F3A-3BD5-42FB-B433-CCD6979DA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39D1-A516-4DAA-8128-2B833DF2ECDB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026D-5399-4AC2-B7F6-4AA56673E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4FAF-1B71-433A-ABEE-CF6FC0599878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1275-37C4-4EE8-9877-3243D91DA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23CC-C3D7-4FB3-9ACE-9D9306893A15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25F4-7EAF-4AAA-993F-B74CBAAA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24EB-071D-4178-988D-B132EC302C63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5DA9-6DE2-4AD4-AF6C-E8372EC1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2FDD-5EC1-4586-B2BF-ABFD63E9BB23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9606-81AA-432E-9332-6D960D020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2F27-73A6-41BB-943D-80E1B43DAD89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61F3-8488-4976-8713-FC20C7156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07DCC-903A-4B49-9678-D637148FFC5A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A92EB-CEEA-4561-9371-B7600222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3500000" scaled="1"/>
              <a:tileRect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5968_11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4581525"/>
            <a:ext cx="14414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995_12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4581525"/>
            <a:ext cx="1682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8" y="908720"/>
            <a:ext cx="6663233" cy="3605048"/>
            <a:chOff x="683568" y="908720"/>
            <a:chExt cx="6663233" cy="3605048"/>
          </a:xfrm>
        </p:grpSpPr>
        <p:sp>
          <p:nvSpPr>
            <p:cNvPr id="3" name="TextBox 2"/>
            <p:cNvSpPr txBox="1"/>
            <p:nvPr/>
          </p:nvSpPr>
          <p:spPr>
            <a:xfrm>
              <a:off x="1547664" y="3990548"/>
              <a:ext cx="579913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3568" y="908720"/>
              <a:ext cx="583538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96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ЯГОДЫ</a:t>
              </a:r>
              <a:endPara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-387424"/>
            <a:ext cx="6328196" cy="2133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884" y="2852936"/>
            <a:ext cx="3170195" cy="259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45" y="1020874"/>
            <a:ext cx="5719907" cy="1832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3007604"/>
            <a:ext cx="2880320" cy="24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-24243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009900"/>
                </a:solidFill>
              </a:rPr>
              <a:t>БР</a:t>
            </a:r>
            <a:r>
              <a:rPr lang="ru-RU" sz="8000" b="1" dirty="0" smtClean="0">
                <a:solidFill>
                  <a:srgbClr val="00FF00"/>
                </a:solidFill>
              </a:rPr>
              <a:t>УС</a:t>
            </a:r>
            <a:r>
              <a:rPr lang="ru-RU" sz="8000" b="1" dirty="0" smtClean="0"/>
              <a:t>НИ</a:t>
            </a:r>
            <a:r>
              <a:rPr lang="ru-RU" sz="8000" b="1" dirty="0" smtClean="0">
                <a:solidFill>
                  <a:srgbClr val="009900"/>
                </a:solidFill>
              </a:rPr>
              <a:t>КА</a:t>
            </a:r>
            <a:endParaRPr lang="ru-RU" sz="8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956" y="3299504"/>
            <a:ext cx="3453009" cy="2577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10527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Свежа, красна, полезна, вкусна: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морозить, и мочить, и варенье варить,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морс годится - не даст простудиться.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 иди-ка - там ягодка... (брусника)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6967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брусники вкус особый: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ли кислый, то ли нет.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ты ее ни пробуй,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найдешь на то ответ.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зеленые листочки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желтеют и зимой.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Приносили мы из леса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ягоду домой.</a:t>
            </a:r>
          </a:p>
        </p:txBody>
      </p:sp>
    </p:spTree>
    <p:extLst>
      <p:ext uri="{BB962C8B-B14F-4D97-AF65-F5344CB8AC3E}">
        <p14:creationId xmlns:p14="http://schemas.microsoft.com/office/powerpoint/2010/main" val="352818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3243353" cy="2060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-315416"/>
            <a:ext cx="5188146" cy="21337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2564904"/>
            <a:ext cx="2792210" cy="175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865" y="3284984"/>
            <a:ext cx="3493311" cy="287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-171400"/>
            <a:ext cx="6829378" cy="1809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08720"/>
            <a:ext cx="5060119" cy="2670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202" y="1432632"/>
            <a:ext cx="3715376" cy="325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4531063"/>
            <a:ext cx="266418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-243407"/>
            <a:ext cx="7200800" cy="20049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340768"/>
            <a:ext cx="40332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80728"/>
            <a:ext cx="3462828" cy="2670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4581128"/>
            <a:ext cx="257273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-387424"/>
            <a:ext cx="6754953" cy="2133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636912"/>
            <a:ext cx="3249450" cy="260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070" y="908720"/>
            <a:ext cx="3578662" cy="4499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20" y="981259"/>
            <a:ext cx="379204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-315416"/>
            <a:ext cx="5724640" cy="21337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617" y="4329193"/>
            <a:ext cx="3672407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16" y="980728"/>
            <a:ext cx="4392488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1627763"/>
            <a:ext cx="3316511" cy="2737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68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-315416"/>
            <a:ext cx="6114818" cy="2133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980728"/>
            <a:ext cx="3755461" cy="20606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337499"/>
            <a:ext cx="3639627" cy="175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08" y="1340768"/>
            <a:ext cx="3145809" cy="281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1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-315416"/>
            <a:ext cx="6552728" cy="2133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783" y="4639335"/>
            <a:ext cx="3426249" cy="1755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700808"/>
            <a:ext cx="3206774" cy="293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908720"/>
            <a:ext cx="3676207" cy="37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-243408"/>
            <a:ext cx="6480720" cy="1728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9" y="1699616"/>
            <a:ext cx="3907296" cy="253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893646"/>
            <a:ext cx="4464496" cy="3337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4444015"/>
            <a:ext cx="3024336" cy="20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6</Template>
  <TotalTime>51</TotalTime>
  <Words>80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Иващенко</dc:creator>
  <cp:lastModifiedBy>TEMP</cp:lastModifiedBy>
  <cp:revision>7</cp:revision>
  <dcterms:created xsi:type="dcterms:W3CDTF">2016-10-12T16:36:54Z</dcterms:created>
  <dcterms:modified xsi:type="dcterms:W3CDTF">2016-10-28T11:49:13Z</dcterms:modified>
</cp:coreProperties>
</file>