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</p:sldMasterIdLst>
  <p:handoutMasterIdLst>
    <p:handoutMasterId r:id="rId63"/>
  </p:handoutMasterIdLst>
  <p:sldIdLst>
    <p:sldId id="432" r:id="rId2"/>
    <p:sldId id="321" r:id="rId3"/>
    <p:sldId id="413" r:id="rId4"/>
    <p:sldId id="395" r:id="rId5"/>
    <p:sldId id="396" r:id="rId6"/>
    <p:sldId id="397" r:id="rId7"/>
    <p:sldId id="398" r:id="rId8"/>
    <p:sldId id="401" r:id="rId9"/>
    <p:sldId id="400" r:id="rId10"/>
    <p:sldId id="402" r:id="rId11"/>
    <p:sldId id="403" r:id="rId12"/>
    <p:sldId id="404" r:id="rId13"/>
    <p:sldId id="405" r:id="rId14"/>
    <p:sldId id="406" r:id="rId15"/>
    <p:sldId id="407" r:id="rId16"/>
    <p:sldId id="408" r:id="rId17"/>
    <p:sldId id="412" r:id="rId18"/>
    <p:sldId id="415" r:id="rId19"/>
    <p:sldId id="416" r:id="rId20"/>
    <p:sldId id="410" r:id="rId21"/>
    <p:sldId id="411" r:id="rId22"/>
    <p:sldId id="417" r:id="rId23"/>
    <p:sldId id="418" r:id="rId24"/>
    <p:sldId id="421" r:id="rId25"/>
    <p:sldId id="424" r:id="rId26"/>
    <p:sldId id="423" r:id="rId27"/>
    <p:sldId id="422" r:id="rId28"/>
    <p:sldId id="420" r:id="rId29"/>
    <p:sldId id="425" r:id="rId30"/>
    <p:sldId id="426" r:id="rId31"/>
    <p:sldId id="427" r:id="rId32"/>
    <p:sldId id="428" r:id="rId33"/>
    <p:sldId id="429" r:id="rId34"/>
    <p:sldId id="431" r:id="rId35"/>
    <p:sldId id="433" r:id="rId36"/>
    <p:sldId id="409" r:id="rId37"/>
    <p:sldId id="435" r:id="rId38"/>
    <p:sldId id="434" r:id="rId39"/>
    <p:sldId id="440" r:id="rId40"/>
    <p:sldId id="441" r:id="rId41"/>
    <p:sldId id="442" r:id="rId42"/>
    <p:sldId id="443" r:id="rId43"/>
    <p:sldId id="439" r:id="rId44"/>
    <p:sldId id="260" r:id="rId45"/>
    <p:sldId id="256" r:id="rId46"/>
    <p:sldId id="257" r:id="rId47"/>
    <p:sldId id="258" r:id="rId48"/>
    <p:sldId id="259" r:id="rId49"/>
    <p:sldId id="337" r:id="rId50"/>
    <p:sldId id="267" r:id="rId51"/>
    <p:sldId id="338" r:id="rId52"/>
    <p:sldId id="319" r:id="rId53"/>
    <p:sldId id="318" r:id="rId54"/>
    <p:sldId id="399" r:id="rId55"/>
    <p:sldId id="414" r:id="rId56"/>
    <p:sldId id="419" r:id="rId57"/>
    <p:sldId id="438" r:id="rId58"/>
    <p:sldId id="446" r:id="rId59"/>
    <p:sldId id="436" r:id="rId60"/>
    <p:sldId id="437" r:id="rId61"/>
    <p:sldId id="394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BA61C24-CAF7-408F-921A-980F8B6C7BAC}">
          <p14:sldIdLst>
            <p14:sldId id="432"/>
            <p14:sldId id="321"/>
            <p14:sldId id="413"/>
            <p14:sldId id="395"/>
            <p14:sldId id="396"/>
            <p14:sldId id="397"/>
            <p14:sldId id="398"/>
            <p14:sldId id="401"/>
            <p14:sldId id="400"/>
            <p14:sldId id="402"/>
            <p14:sldId id="403"/>
            <p14:sldId id="404"/>
            <p14:sldId id="405"/>
            <p14:sldId id="406"/>
            <p14:sldId id="407"/>
            <p14:sldId id="408"/>
            <p14:sldId id="412"/>
            <p14:sldId id="415"/>
            <p14:sldId id="416"/>
            <p14:sldId id="410"/>
            <p14:sldId id="411"/>
            <p14:sldId id="417"/>
            <p14:sldId id="418"/>
            <p14:sldId id="421"/>
            <p14:sldId id="424"/>
            <p14:sldId id="423"/>
            <p14:sldId id="422"/>
            <p14:sldId id="420"/>
            <p14:sldId id="425"/>
            <p14:sldId id="426"/>
            <p14:sldId id="427"/>
            <p14:sldId id="428"/>
            <p14:sldId id="429"/>
            <p14:sldId id="431"/>
            <p14:sldId id="433"/>
            <p14:sldId id="409"/>
            <p14:sldId id="435"/>
            <p14:sldId id="434"/>
            <p14:sldId id="440"/>
            <p14:sldId id="441"/>
            <p14:sldId id="442"/>
            <p14:sldId id="443"/>
            <p14:sldId id="439"/>
            <p14:sldId id="260"/>
            <p14:sldId id="256"/>
            <p14:sldId id="257"/>
            <p14:sldId id="258"/>
            <p14:sldId id="259"/>
            <p14:sldId id="337"/>
            <p14:sldId id="267"/>
            <p14:sldId id="338"/>
            <p14:sldId id="319"/>
            <p14:sldId id="318"/>
            <p14:sldId id="399"/>
            <p14:sldId id="414"/>
            <p14:sldId id="419"/>
            <p14:sldId id="438"/>
            <p14:sldId id="446"/>
            <p14:sldId id="436"/>
            <p14:sldId id="437"/>
            <p14:sldId id="3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94624" autoAdjust="0"/>
  </p:normalViewPr>
  <p:slideViewPr>
    <p:cSldViewPr>
      <p:cViewPr varScale="1">
        <p:scale>
          <a:sx n="70" d="100"/>
          <a:sy n="70" d="100"/>
        </p:scale>
        <p:origin x="132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9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55FDA-F691-494B-B8C9-A20C47046183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6B0D-8C56-48B2-BD67-B57F02CCA7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692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8641"/>
            <a:ext cx="806489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i="1" dirty="0" smtClean="0">
                <a:solidFill>
                  <a:schemeClr val="accent2"/>
                </a:solidFill>
              </a:rPr>
              <a:t>-</a:t>
            </a:r>
            <a:r>
              <a:rPr lang="ru-RU" sz="44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Тут есть такое правило,- Сказал мне  Маленький принц. -Встал поутру, умылся, привел себя в порядок .Сразу же приведи в порядок свою планету</a:t>
            </a:r>
            <a:r>
              <a:rPr lang="ru-RU" sz="44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32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Антуан</a:t>
            </a:r>
            <a:r>
              <a:rPr lang="ru-RU" sz="32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де Сент-Экзюпери. «Маленький принц»</a:t>
            </a:r>
            <a:endParaRPr lang="ru-RU" sz="3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Консервные банки–50 –80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36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778" name="Picture 2" descr="https://www.unipack.ru/light_editor_img/images/2013-8-28/file1377593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Резиновые подошвы ботинок–40-50 </a:t>
            </a:r>
            <a:r>
              <a:rPr lang="ru-RU" sz="32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6802" name="Picture 2" descr="https://img.joomcdn.net/d6314e83cf641356326950b4ac03faea24e078ea_origina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3394" y="188640"/>
            <a:ext cx="66016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Кожа -50 </a:t>
            </a:r>
            <a:r>
              <a:rPr lang="ru-RU" sz="6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</p:txBody>
      </p:sp>
      <p:pic>
        <p:nvPicPr>
          <p:cNvPr id="77826" name="Picture 2" descr="http://4.bp.blogspot.com/_M_5npxIZRUg/TOQQiX0QeAI/AAAAAAAADe4/GSQRqxCNk4Q/s1600/koza_sapo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3999" cy="55892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808" y="0"/>
            <a:ext cx="90251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Полиэтиленовый пакет – 10 -20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36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8850" name="Picture 2" descr="http://www.gogreen.org/Portals/0/EasyDNNnews/1495/bigstock-Plastic-Bags-Landfill-47665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0"/>
            <a:ext cx="60087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Окурки – 1-5 лет</a:t>
            </a:r>
            <a:endParaRPr lang="ru-RU" sz="4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9874" name="Picture 2" descr="http://sakvojag.net/media/k2/items/cache/0b23b41a0070828ba50220b2a1815a8f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3999" cy="60932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0"/>
            <a:ext cx="80648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Апельсиновая или банановая кожура – 2-5 лет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0898" name="Picture 2" descr="http://www.survivalquestions.com/wp-content/uploads/sites/94/2014/07/keeporangepeel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56792"/>
            <a:ext cx="9144000" cy="53012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Алюминиевые и пластиковые бутылки –  500</a:t>
            </a:r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22" name="Picture 2" descr="http://www.recyclingcenteraustin.com/uploads/8/7/9/7/8797787/9486149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Мусор  окружает нас  повсюду  -  и в городе, и в лесу, </a:t>
            </a:r>
          </a:p>
          <a:p>
            <a:pPr algn="ctr"/>
            <a:r>
              <a:rPr lang="ru-RU" sz="48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он плавает в водоемах, </a:t>
            </a:r>
          </a:p>
          <a:p>
            <a:pPr algn="ctr"/>
            <a:r>
              <a:rPr lang="ru-RU" sz="48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воздух, которым мы дышим, отравлен вредными  испарениями.</a:t>
            </a:r>
          </a:p>
          <a:p>
            <a:pPr algn="ctr"/>
            <a:r>
              <a:rPr lang="ru-RU" sz="48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Мы создали мусор  даже вокруг себя!</a:t>
            </a:r>
            <a:endParaRPr lang="ru-RU" sz="4800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s.123rf.com/450wm/elleemme/elleemme1201/elleemme120100006/12184622-%D0%BC%D0%B0%D0%BB%D1%8C%D1%87%D0%B8%D0%BA-%D0%BD%D0%B0-%D0%B2%D0%B5%D0%BB%D0%BE%D1%81%D0%B8%D0%BF%D0%B5%D0%B4%D0%B5-%D0%B1%D1%80%D0%BE%D1%81%D0%B8%D1%82%D1%8C-%D0%BC%D0%BD%D0%BE%D0%B3%D0%BE-%D0%BE%D1%82%D1%85%D0%BE%D0%B4%D0%BE%D0%B2-%D0%BC%D0%B8%D1%80%D0%B5-%D1%83%D0%B6%D0%B5-%D0%BF%D0%BE%D0%BB%D0%BD%D1%8B%D0%B9-%D0%BC%D0%B5%D1%88%D0%BA%D0%B8-%D0%B4%D0%BB%D1%8F-%D0%BC%D1%83%D1%81%D0%BE%D1%80%D0%B0.jpg?ver=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99288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life-trip.ru/wp-content/uploads/2011/09/otdyh-na-poberezhe-rossii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0"/>
            <a:ext cx="8561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Свалка на побережье  Черного моря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На каждого жителя нашей планеты приходится в среднем около 1 т мусора в год</a:t>
            </a:r>
            <a:endParaRPr lang="ru-RU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http://www.business-vector.info/wp-content/uploads/2016/04/mus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www.forumdaily.com/wp-content/uploads/2017/07/20157098_1378616762226053_5951765201454710572_o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92696"/>
            <a:ext cx="9144000" cy="616530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180528" y="1"/>
            <a:ext cx="9324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Дрейфующий мусор в Тихом океане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im0-tub-ru.yandex.net/i?id=05fbc6095038ae2bb145c5dcb1a0ceb6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Космический  мусор  на орбите Земли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1086" y="0"/>
            <a:ext cx="62835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        Мусор  в лесу</a:t>
            </a:r>
          </a:p>
        </p:txBody>
      </p:sp>
      <p:pic>
        <p:nvPicPr>
          <p:cNvPr id="3" name="Picture 2" descr="http://allcrimea.net/photo/big/12003926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3999" cy="62373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cartoon.kulichki.com/nature/image/nature224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4" y="980728"/>
            <a:ext cx="8808914" cy="587727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жаркую солнечную погоду, часть разбитой  в лесу стеклянной бутылки, может поджечь лес от солнечного луча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s://prikolnye-kartinki.ru/img/picture/Jan/29/7beb330cf421a8a370b7a7e385b587c9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ecologylaw.ru/wp-content/uploads/2017/05/fotkafotk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404664"/>
            <a:ext cx="8988425" cy="645333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0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Мусор отнимает  у растений и животных место для жизни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12576" y="0"/>
            <a:ext cx="9577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Мусор нарушает  красоту природы</a:t>
            </a:r>
          </a:p>
        </p:txBody>
      </p:sp>
      <p:pic>
        <p:nvPicPr>
          <p:cNvPr id="98306" name="Picture 2" descr="http://dev-ulab.at.ua/_ph/40/983189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92696"/>
            <a:ext cx="9144000" cy="61653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ÐÐ¸ÑÑ Ð·Ð°Ð¿ÑÑÐ°Ð»ÑÑ Ð² Ð¿Ð°ÐºÐµÑÐµ Ð¼ÑÑÐ¾Ñ, Ð¿ÑÐ¸ÑÐ¾Ð´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416823" cy="630932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0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Аист запутался в пакете</a:t>
            </a:r>
            <a:endParaRPr lang="ru-RU" sz="28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ÐÑÑÑÐ²Ð°Ñ ÑÑÐ±Ð° Ð¼ÑÑÐ¾Ñ, Ð¿ÑÐ¸ÑÐ¾Ð´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ÐÐ¸ÑÐ¸ÑÐ° Ð·Ð°Ð¿ÑÑÐ°Ð»Ð°ÑÑ Ð² ÑÑÐ±Ð¾Ð»Ð¾Ð²Ð½Ð¾Ð¹ ÑÐµÑÐ¸ Ð¼ÑÑÐ¾Ñ, Ð¿ÑÐ¸ÑÐ¾Ð´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3999" cy="623731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Лиса  запуталась в рыболовной сети</a:t>
            </a:r>
            <a:endParaRPr lang="ru-RU" sz="4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allday1.com/imagedb/cf/7/317cd15b197b67abe11662cd18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96752"/>
            <a:ext cx="6192688" cy="566124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Семья из 4 человек  в России каждый год выбрасывает: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Ð¢Ð°ÐºÐ¸Ðµ ÑÐ²Ð°Ð»ÐºÐ¸ Ð¼Ð¾Ð³ÑÑ Ð¿ÑÐ¸Ð²Ð»ÐµÑÑ Ð³Ð¾Ð»Ð¾Ð´Ð½ÑÑ Ð±ÐµÐ»ÑÑ Ð¼ÐµÐ´Ð²ÐµÐ´ÐµÐ¹ Ð¼ÑÑÐ¾Ñ, Ð¿ÑÐ¸ÑÐ¾Ð´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7"/>
            <a:ext cx="9143999" cy="623731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Такие свалки могут привлечь голодных белых медведей</a:t>
            </a:r>
            <a:endParaRPr lang="ru-RU" sz="28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ÐÐ¾ÑÑÐºÐ¾Ð¹ ÐºÐ¾ÑÐ¸Ðº Ð½Ð¾ÑÐ¾Ð¼ ÑÐ³Ð¾Ð´Ð¸Ð» Ð² Ð±Ð°Ð½ÐºÑ Ð¼ÑÑÐ¾Ñ, Ð¿ÑÐ¸ÑÐ¾Ð´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3999" cy="616530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3568" y="0"/>
            <a:ext cx="8719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Морской котик носом угодил в банку</a:t>
            </a:r>
            <a:endParaRPr lang="ru-RU" sz="3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ÐÐ°Ðº Ð¼ÑÑÐ¾Ñ ÑÐ±Ð¸Ð²Ð°ÐµÑ Ð¶Ð¸Ð²Ð¾ÑÐ½ÑÑ Ð¸ Ð½Ð°ÑÑ Ð¿Ð»Ð°Ð½ÐµÑÑ Ð¼ÑÑÐ¾Ñ, Ð¿ÑÐ¸ÑÐ¾Ð´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7992887" cy="609329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884" y="0"/>
            <a:ext cx="91291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Дельфин  запутался в сети</a:t>
            </a:r>
            <a:endParaRPr lang="ru-RU" sz="48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Черепаха попала в пластиковое кольцо из под бутылки</a:t>
            </a:r>
            <a:endParaRPr lang="ru-RU" sz="3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26" name="Picture 2" descr="Ð§ÐµÑÐµÐ¿Ð°ÑÐ° Ð¿Ð¾Ð¿Ð°Ð»Ð° Ð² Ð¿Ð»Ð°ÑÑÐ¸ÐºÐ¾Ð²Ð¾Ðµ ÐºÐ¾Ð»ÑÑÐ¾ Ð¸Ð· Ð¿Ð¾Ð´ Ð±ÑÑÑÐ»ÐºÐ¸ Ð¼ÑÑÐ¾Ñ, Ð¿ÑÐ¸ÑÐ¾Ð´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3999" cy="566124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Морской котик в узах рыболовной сети</a:t>
            </a:r>
            <a:endParaRPr lang="ru-RU" sz="3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5474" name="Picture 2" descr="ÐÐ¾ÑÑÐºÐ¾Ð¹ ÐºÐ¾ÑÐ¸Ðº Ð² ÑÐ·Ð°Ñ ÑÑÐ±Ð¾Ð»Ð¾Ð²Ð½Ð¾Ð¹ ÑÐµÑÐ¸ Ð¼ÑÑÐ¾Ñ, Ð¿ÑÐ¸ÑÐ¾Ð´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4704"/>
            <a:ext cx="9144000" cy="60932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964488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Человек  всегда старается оградить  место своего обитания  от мусора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Мусорная свалка –это огромная территория, которая  загрязняет вредными веществами  окружающую среду и которую уже нельзя использовать по-другому</a:t>
            </a:r>
            <a:endParaRPr lang="ru-RU" sz="54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pravdaurfo.ru/sites/default/files/49_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xn----dtbcgyiwlb1a4he.xn--p1ai/images/stories/2017/musor%20og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9143999" cy="443711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" y="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Разлагаясь, мусорные свалки начинают тлеть, гореть. В результате в воздух попадают опасные вещества. Вдыхая  такой воздух  у человека могут появиться серьезные заболевания нервной системы, верхних дыхательных путей.</a:t>
            </a:r>
            <a:endParaRPr lang="ru-RU" sz="3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Под  воздействием  дождя отходы растворяются, образуя вредный яд, который  попадает  в землю, отравляя почву и воду. Такая  вода выходит на поверхность в виде родников, из которых мы любим пить воду, после чего у человека появляются заболевания внутренних органов.</a:t>
            </a:r>
          </a:p>
          <a:p>
            <a:pPr algn="just"/>
            <a:endParaRPr lang="ru-RU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Существует  3 метода  утилизации мусора:</a:t>
            </a:r>
          </a:p>
          <a:p>
            <a:pPr algn="just"/>
            <a:endParaRPr lang="ru-RU" sz="40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Захоронение </a:t>
            </a:r>
          </a:p>
          <a:p>
            <a:pPr algn="just"/>
            <a:endParaRPr lang="ru-RU" sz="40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Сжигание</a:t>
            </a:r>
          </a:p>
          <a:p>
            <a:pPr algn="just"/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Переработка </a:t>
            </a:r>
          </a:p>
          <a:p>
            <a:pPr algn="just"/>
            <a:endParaRPr lang="ru-RU" sz="40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0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100 кг макулатуры </a:t>
            </a:r>
            <a:endParaRPr lang="ru-RU" sz="6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http://xlom.ru/wp-content/uploads/2016/12/%D0%BC%D0%B0%D0%BA%D1%83%D0%BB%D0%B0%D1%82%D1%83%D1%80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3999" cy="59492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www.severni.org/uploads/posts/2017-10/1508948356_mus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548680"/>
            <a:ext cx="8988425" cy="630932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04384" y="0"/>
            <a:ext cx="7114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Завод  по сжиганию мусора</a:t>
            </a:r>
            <a:endParaRPr lang="ru-RU" sz="36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img.tyt.by/n/fotofact/09/7/tbo_005pererabotka_musora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92696"/>
            <a:ext cx="9144000" cy="59046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0"/>
            <a:ext cx="89617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Завод  по  переработке мусора</a:t>
            </a:r>
            <a:endParaRPr lang="ru-RU" sz="36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pravdaurfo.ru/sites/default/files/66poligony_tbo_i_o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4" y="0"/>
            <a:ext cx="880891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s://ds03.infourok.ru/uploads/ex/11c9/00049220-5919e116/im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2831543"/>
            <a:ext cx="91440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4373136"/>
            <a:ext cx="9144000" cy="1172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Дидактическая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игра по познавательному развитию "Сортировка мусора"</a:t>
            </a:r>
          </a:p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Описание: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Предлагаю вашему вниманию дидактическую игру выполненную в программе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фотошоп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Данный авторский материал будет полезен воспитателям, учителям начальной школы, среднего звена, педагогам дополнительного образования.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ознакомление детей с понятием "сортировка мусора", "вторичная переработка".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1) дать представление о способах решения некоторых экологических проблем.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2) способствовать формированию экологической культуры, развивать умение классифицировать.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3) воспитывать любовь и бережное отношение к природе, ответственность, аккуратность, принципиальность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Ход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работы: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 сделала пять контейнеров в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фотошопе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подобии мусорных корзинок для соответствующих групп. На каждом контейнере надпись того материала, который нужно в него разложить: стекло, пластик, бумага, металл, пищевые отходы.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Задача обучающихся: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определить материал, из чего он сделан предмет и рассортировать по категориям.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Ребенку предлагается экологическая ситуация: «Люди приехали на пикник и оставили после себя мусор. Помоги разобрать его по контейнерам «Бумага», «Пластик», «Стекло», «Металл» и «Пищевые отходы». 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Вот видите, как много мусора. Кучи мусора образуются очень быстро. Представьте, что получается в нашем городе каждый день …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сколько будет за целый год? Даже подумать страшно! Целые горы старых ненужных вещей. Что же с ними делать?</a:t>
            </a:r>
            <a:b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Какую вещь в какой контейнер выбросить? И что потом с ней станет, когда ее заберут на переработку?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340768"/>
            <a:ext cx="8062912" cy="1902073"/>
          </a:xfrm>
        </p:spPr>
        <p:txBody>
          <a:bodyPr>
            <a:noAutofit/>
          </a:bodyPr>
          <a:lstStyle/>
          <a:p>
            <a:pPr algn="ctr"/>
            <a:endParaRPr lang="ru-RU" sz="6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717032"/>
            <a:ext cx="9144000" cy="3140968"/>
          </a:xfrm>
        </p:spPr>
        <p:txBody>
          <a:bodyPr>
            <a:noAutofit/>
          </a:bodyPr>
          <a:lstStyle/>
          <a:p>
            <a:pPr algn="r"/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tudent\Downloads\depositphotos_46208625-stock-photo-waste-segregation-ki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" y="0"/>
            <a:ext cx="9023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udent\Desktop\3464_ed08ad84310da6eed16729bbb8bea620.p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38150"/>
            <a:ext cx="4104455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udent\Desktop\3464_c1cb401f7f3e08e4c2483ce8adc99f44.p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38150"/>
            <a:ext cx="4824536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tudent\Desktop\3464_270395dac3b477dada8993fc874d4787.p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38150"/>
            <a:ext cx="4295775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29124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191580">
            <a:off x="5734110" y="3230297"/>
            <a:ext cx="312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.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28335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260648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Для категории пластик</a:t>
            </a:r>
          </a:p>
        </p:txBody>
      </p:sp>
      <p:pic>
        <p:nvPicPr>
          <p:cNvPr id="4099" name="Picture 3" descr="C:\Users\student\Desktop\3464_6542eab3190b890d02e70366adc1872a.p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980728"/>
            <a:ext cx="4305300" cy="544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44624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Для категории карточек в категорию "пищевые отходы".</a:t>
            </a:r>
          </a:p>
        </p:txBody>
      </p:sp>
      <p:pic>
        <p:nvPicPr>
          <p:cNvPr id="5122" name="Picture 2" descr="C:\Users\student\Desktop\3464_fab2973bb1ffe0d6708cbabac55711fb.p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820162"/>
            <a:ext cx="4295775" cy="559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150 кг различных пластмасс  и</a:t>
            </a:r>
          </a:p>
          <a:p>
            <a:pPr algn="ctr"/>
            <a:r>
              <a:rPr lang="ru-RU" sz="4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упаковок</a:t>
            </a:r>
            <a:endParaRPr lang="ru-RU" sz="4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4" name="Picture 2" descr="http://img04.kupiprodai.ru/122016/1481290714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412776"/>
            <a:ext cx="8424936" cy="544522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tudent\Desktop\3464_eb24d9996ff42986674df445aaa9177f.p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331" y="960597"/>
            <a:ext cx="4295775" cy="558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88640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Это для вырезания карточек в категорию для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бумаги</a:t>
            </a:r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59184" y="58996"/>
            <a:ext cx="3850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Вариант для категории бумага.</a:t>
            </a:r>
          </a:p>
        </p:txBody>
      </p:sp>
      <p:pic>
        <p:nvPicPr>
          <p:cNvPr id="7170" name="Picture 2" descr="C:\Users\student\Desktop\3464_0ca7950f93fe00756d7bc4aa60bfa9c5.p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38150"/>
            <a:ext cx="4295775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5383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вырезания карточек в категорию для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металла</a:t>
            </a:r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student\Desktop\3464_20a17d9c0ba146491ec01eaf6bb5c7a1.p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548680"/>
            <a:ext cx="4295775" cy="587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9260"/>
            <a:ext cx="5724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Для категории карточек в категорию "пищевые отходы".</a:t>
            </a:r>
          </a:p>
        </p:txBody>
      </p:sp>
      <p:pic>
        <p:nvPicPr>
          <p:cNvPr id="9218" name="Picture 2" descr="C:\Users\student\Desktop\3464_c33397e613f380cfd9aa36e8fe9c5e0f.p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38150"/>
            <a:ext cx="4295775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s://ppt4web.ru/images/110/6276/640/img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http://serpregion.ru/im1/smena/nov/2014/april/risles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655272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s://ds04.infourok.ru/uploads/ex/0b7c/0006d5c3-5e2dfc53/hello_html_762e110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9" y="0"/>
            <a:ext cx="7056784" cy="64533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gkx.by/images/ved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-315416"/>
            <a:ext cx="9384977" cy="71734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ÐÑÐ´Ð° Ð²ÑÐ±ÑÐ¾ÑÐ¸ÑÑ Ð¼ÑÑÐ¾Ñ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88204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7 кг одежды и обуви</a:t>
            </a:r>
          </a:p>
        </p:txBody>
      </p:sp>
      <p:pic>
        <p:nvPicPr>
          <p:cNvPr id="70658" name="Picture 2" descr="http://dumskaya.net/pics/b5/picturepicture_1727696357363_2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4704"/>
            <a:ext cx="9144000" cy="60932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Ð¡ÑÐµÐºÐ»Ð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420888"/>
            <a:ext cx="8229600" cy="1399032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10194" y="0"/>
            <a:ext cx="94044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1000   стеклянных  бутылок и банок</a:t>
            </a:r>
          </a:p>
        </p:txBody>
      </p:sp>
      <p:pic>
        <p:nvPicPr>
          <p:cNvPr id="71682" name="Picture 2" descr="https://c.pxhere.com/photos/be/3c/glass_glasses_bottles_glass_container_container_packaging_waste_waste_separation-992653.jpg!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08720"/>
            <a:ext cx="9144000" cy="59492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47584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Мусор – это серьезно!</a:t>
            </a:r>
          </a:p>
        </p:txBody>
      </p:sp>
      <p:pic>
        <p:nvPicPr>
          <p:cNvPr id="73730" name="Picture 2" descr="http://fami-life.com/wp-content/uploads/2014/05/litterGarbage-shutterstock_19755673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4" y="1268760"/>
            <a:ext cx="8736905" cy="55892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Для естественной переработки отбросов требуются долгие годы и даже столетия.</a:t>
            </a:r>
          </a:p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Стеклянные бутылки – 1 миллион лет</a:t>
            </a:r>
            <a:endParaRPr lang="ru-RU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4" name="Picture 2" descr="https://dom-vinokura.ru/wp-content/uploads/2017/03/Stekljannye-butyl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53012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4077</TotalTime>
  <Words>463</Words>
  <Application>Microsoft Office PowerPoint</Application>
  <PresentationFormat>Экран (4:3)</PresentationFormat>
  <Paragraphs>86</Paragraphs>
  <Slides>61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7" baseType="lpstr">
      <vt:lpstr>Calibri</vt:lpstr>
      <vt:lpstr>Century Gothic</vt:lpstr>
      <vt:lpstr>Times New Roman</vt:lpstr>
      <vt:lpstr>Verdana</vt:lpstr>
      <vt:lpstr>Wingdings 2</vt:lpstr>
      <vt:lpstr>Яркая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БЖ Вводная лекция \к.б.н.Д</dc:title>
  <dc:creator>Татьяна</dc:creator>
  <cp:lastModifiedBy>Танюшка</cp:lastModifiedBy>
  <cp:revision>376</cp:revision>
  <dcterms:created xsi:type="dcterms:W3CDTF">2015-03-02T05:32:29Z</dcterms:created>
  <dcterms:modified xsi:type="dcterms:W3CDTF">2020-04-22T16:05:10Z</dcterms:modified>
</cp:coreProperties>
</file>