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9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082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86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321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8893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719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159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667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25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455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244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84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507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20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03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038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789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303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2A8004-57D3-4669-9299-79E141D34B77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FCA0-BB89-480D-B7AF-4A9127C18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9776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302328"/>
            <a:ext cx="8825658" cy="1676399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Тема : «Физкультура для зверят»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20545" y="5070763"/>
            <a:ext cx="3380510" cy="151014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Воспитатель </a:t>
            </a:r>
          </a:p>
          <a:p>
            <a:r>
              <a:rPr lang="ru-RU" sz="2400" dirty="0" err="1" smtClean="0"/>
              <a:t>Заусаева</a:t>
            </a:r>
            <a:r>
              <a:rPr lang="ru-RU" sz="2400" dirty="0" smtClean="0"/>
              <a:t> Н. Б.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18172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864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8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703384"/>
            <a:ext cx="8946541" cy="5673970"/>
          </a:xfrm>
        </p:spPr>
        <p:txBody>
          <a:bodyPr>
            <a:noAutofit/>
          </a:bodyPr>
          <a:lstStyle/>
          <a:p>
            <a: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превратились в зверят надели маски и выполняли упражнения.</a:t>
            </a:r>
            <a:b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«Кошки ловили мышку» ;</a:t>
            </a:r>
            <a:b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«Лягушки </a:t>
            </a:r>
            <a:r>
              <a:rPr lang="ru-RU" altLang="ru-RU" sz="3200" b="1" dirty="0" smtClean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прыгали </a:t>
            </a:r>
            <a: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вокруг стула»;</a:t>
            </a:r>
            <a:b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«Мышки и лисички ходили по болоту»;</a:t>
            </a:r>
            <a:b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«Зверята сбивали кегли мячиком»;</a:t>
            </a:r>
            <a:b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«Перетягивание каната (очень понравилось детям</a:t>
            </a:r>
            <a:r>
              <a:rPr lang="ru-RU" altLang="ru-RU" sz="3200" b="1" dirty="0" smtClean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</a:p>
          <a:p>
            <a:r>
              <a:rPr lang="ru-RU" altLang="ru-RU" sz="3200" b="1" dirty="0" smtClean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«Перекатывание мячика друг к другу (для малышей)»</a:t>
            </a:r>
            <a: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tx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было очень весело и задорно</a:t>
            </a:r>
            <a:endParaRPr lang="ru-RU" sz="3200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113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85" y="0"/>
            <a:ext cx="116058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6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545" y="0"/>
            <a:ext cx="10515600" cy="5980257"/>
          </a:xfrm>
        </p:spPr>
        <p:txBody>
          <a:bodyPr>
            <a:normAutofit/>
          </a:bodyPr>
          <a:lstStyle/>
          <a:p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0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0875"/>
          </a:xfrm>
        </p:spPr>
        <p:txBody>
          <a:bodyPr>
            <a:normAutofit/>
          </a:bodyPr>
          <a:lstStyle/>
          <a:p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5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127" y="628362"/>
            <a:ext cx="10515600" cy="6617566"/>
          </a:xfrm>
        </p:spPr>
        <p:txBody>
          <a:bodyPr>
            <a:normAutofit/>
          </a:bodyPr>
          <a:lstStyle/>
          <a:p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1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818" y="0"/>
            <a:ext cx="10515600" cy="5952548"/>
          </a:xfrm>
        </p:spPr>
        <p:txBody>
          <a:bodyPr>
            <a:noAutofit/>
          </a:bodyPr>
          <a:lstStyle/>
          <a:p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5049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74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9854" y="2724864"/>
            <a:ext cx="7501598" cy="14005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0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7513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</TotalTime>
  <Words>23</Words>
  <Application>Microsoft Office PowerPoint</Application>
  <PresentationFormat>Широкоэкранный</PresentationFormat>
  <Paragraphs>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Ион</vt:lpstr>
      <vt:lpstr>Тема : «Физкультура для зверят»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обществознанию на тему «Что значит жить по правилам?»</dc:title>
  <dc:creator>Usver</dc:creator>
  <cp:lastModifiedBy>Usver</cp:lastModifiedBy>
  <cp:revision>4</cp:revision>
  <dcterms:created xsi:type="dcterms:W3CDTF">2024-05-15T16:41:57Z</dcterms:created>
  <dcterms:modified xsi:type="dcterms:W3CDTF">2024-06-17T10:43:28Z</dcterms:modified>
</cp:coreProperties>
</file>